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5_44C006D.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17_880499D.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2F_35FF7C98.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36_EC06EF75.xml" ContentType="application/vnd.ms-powerpoint.comment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3F_67AEB5AD.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3A_FAE520DF.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33_40BA2B46.xml" ContentType="application/vnd.ms-powerpoint.comments+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24"/>
  </p:notesMasterIdLst>
  <p:handoutMasterIdLst>
    <p:handoutMasterId r:id="rId25"/>
  </p:handoutMasterIdLst>
  <p:sldIdLst>
    <p:sldId id="294" r:id="rId5"/>
    <p:sldId id="257" r:id="rId6"/>
    <p:sldId id="277" r:id="rId7"/>
    <p:sldId id="266" r:id="rId8"/>
    <p:sldId id="305" r:id="rId9"/>
    <p:sldId id="279" r:id="rId10"/>
    <p:sldId id="318" r:id="rId11"/>
    <p:sldId id="303" r:id="rId12"/>
    <p:sldId id="301" r:id="rId13"/>
    <p:sldId id="310" r:id="rId14"/>
    <p:sldId id="316" r:id="rId15"/>
    <p:sldId id="317" r:id="rId16"/>
    <p:sldId id="278" r:id="rId17"/>
    <p:sldId id="319" r:id="rId18"/>
    <p:sldId id="271" r:id="rId19"/>
    <p:sldId id="314" r:id="rId20"/>
    <p:sldId id="284" r:id="rId21"/>
    <p:sldId id="307" r:id="rId22"/>
    <p:sldId id="309" r:id="rId23"/>
  </p:sldIdLst>
  <p:sldSz cx="12192000" cy="6858000"/>
  <p:notesSz cx="7010400" cy="9296400"/>
  <p:embeddedFontLst>
    <p:embeddedFont>
      <p:font typeface="Avenir Next LT Pro" panose="020B0504020202020204" pitchFamily="34" charset="0"/>
      <p:regular r:id="rId26"/>
      <p:bold r:id="rId27"/>
      <p:italic r:id="rId28"/>
      <p:boldItalic r:id="rId29"/>
    </p:embeddedFont>
    <p:embeddedFont>
      <p:font typeface="Avenir Next LT Pro Demi" panose="020B0704020202020204" pitchFamily="34" charset="0"/>
      <p:bold r:id="rId30"/>
      <p:boldItalic r:id="rId31"/>
    </p:embeddedFont>
    <p:embeddedFont>
      <p:font typeface="Gill Sans Nova" panose="020B0602020104020203" pitchFamily="34" charset="0"/>
      <p:regular r:id="rId32"/>
      <p:bold r:id="rId33"/>
      <p:italic r:id="rId34"/>
      <p:boldItalic r:id="rId35"/>
    </p:embeddedFont>
    <p:embeddedFont>
      <p:font typeface="Wingdings 3" panose="05040102010807070707" pitchFamily="18" charset="2"/>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1C3008-00DC-43B3-538B-534BA53DAE32}" name="Veronica Salter" initials="VS" userId="S::VSalter@landauinc.com::8b30acff-ad44-4e5e-8483-8f49055768c3" providerId="AD"/>
  <p188:author id="{B4B091C7-A3C7-5226-FBBA-5EFD912BEB40}" name="Marcus Zinecker" initials="MZ" userId="S::MZinecker@landauinc.com::59ab39aa-b14e-46c7-8044-7dde3c8d0610" providerId="AD"/>
  <p188:author id="{BE5ABBE3-CA74-021C-2B4C-CE0394AD237C}" name="Sarah Weeks" initials="SW" userId="S::SWeeks@landauinc.com::7216e5d5-b647-43f1-8fff-ff66a6918c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F00"/>
    <a:srgbClr val="B8E1DF"/>
    <a:srgbClr val="155157"/>
    <a:srgbClr val="33909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4404" autoAdjust="0"/>
  </p:normalViewPr>
  <p:slideViewPr>
    <p:cSldViewPr>
      <p:cViewPr varScale="1">
        <p:scale>
          <a:sx n="67" d="100"/>
          <a:sy n="67" d="100"/>
        </p:scale>
        <p:origin x="448" y="44"/>
      </p:cViewPr>
      <p:guideLst/>
    </p:cSldViewPr>
  </p:slideViewPr>
  <p:outlineViewPr>
    <p:cViewPr>
      <p:scale>
        <a:sx n="33" d="100"/>
        <a:sy n="33" d="100"/>
      </p:scale>
      <p:origin x="0" y="-19373"/>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3" d="100"/>
          <a:sy n="93" d="100"/>
        </p:scale>
        <p:origin x="280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9.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viewProps" Target="viewProps.xml"/></Relationships>
</file>

<file path=ppt/comments/modernComment_115_44C006D.xml><?xml version="1.0" encoding="utf-8"?>
<p188:cmLst xmlns:a="http://schemas.openxmlformats.org/drawingml/2006/main" xmlns:r="http://schemas.openxmlformats.org/officeDocument/2006/relationships" xmlns:p188="http://schemas.microsoft.com/office/powerpoint/2018/8/main">
  <p188:cm id="{F494AD53-9284-4717-8297-9F957DE5E216}" authorId="{B4B091C7-A3C7-5226-FBBA-5EFD912BEB40}" created="2026-03-16T16:07:06.607">
    <ac:deMkLst xmlns:ac="http://schemas.microsoft.com/office/drawing/2013/main/command">
      <pc:docMk xmlns:pc="http://schemas.microsoft.com/office/powerpoint/2013/main/command"/>
      <pc:sldMk xmlns:pc="http://schemas.microsoft.com/office/powerpoint/2013/main/command" cId="72089709" sldId="277"/>
      <ac:picMk id="1026" creationId="{65315A68-D20C-C1D2-2F19-A693136ABBF2}"/>
    </ac:deMkLst>
    <p188:txBody>
      <a:bodyPr/>
      <a:lstStyle/>
      <a:p>
        <a:r>
          <a:rPr lang="en-US"/>
          <a:t>Should we add a note indicating that this map shows the % of land irrigated as part of the CBP? The way it reads now it kind of looks like that is the total amount of irrigated land per county.</a:t>
        </a:r>
      </a:p>
    </p188:txBody>
  </p188:cm>
</p188:cmLst>
</file>

<file path=ppt/comments/modernComment_117_880499D.xml><?xml version="1.0" encoding="utf-8"?>
<p188:cmLst xmlns:a="http://schemas.openxmlformats.org/drawingml/2006/main" xmlns:r="http://schemas.openxmlformats.org/officeDocument/2006/relationships" xmlns:p188="http://schemas.microsoft.com/office/powerpoint/2018/8/main">
  <p188:cm id="{3F790D6F-0D76-431A-A7DE-47F619554CC2}" authorId="{B4B091C7-A3C7-5226-FBBA-5EFD912BEB40}" created="2026-03-16T16:15:58.476">
    <ac:deMkLst xmlns:ac="http://schemas.microsoft.com/office/drawing/2013/main/command">
      <pc:docMk xmlns:pc="http://schemas.microsoft.com/office/powerpoint/2013/main/command"/>
      <pc:sldMk xmlns:pc="http://schemas.microsoft.com/office/powerpoint/2013/main/command" cId="142625181" sldId="279"/>
      <ac:spMk id="3" creationId="{51A826AA-444D-F76A-9C88-4D56C3D23518}"/>
    </ac:deMkLst>
    <p188:txBody>
      <a:bodyPr/>
      <a:lstStyle/>
      <a:p>
        <a:r>
          <a:rPr lang="en-US"/>
          <a:t>Delete this?</a:t>
        </a:r>
      </a:p>
    </p188:txBody>
  </p188:cm>
</p188:cmLst>
</file>

<file path=ppt/comments/modernComment_12F_35FF7C98.xml><?xml version="1.0" encoding="utf-8"?>
<p188:cmLst xmlns:a="http://schemas.openxmlformats.org/drawingml/2006/main" xmlns:r="http://schemas.openxmlformats.org/officeDocument/2006/relationships" xmlns:p188="http://schemas.microsoft.com/office/powerpoint/2018/8/main">
  <p188:cm id="{E42627A3-4412-4A66-80F2-310D97C7AEA4}" authorId="{BE5ABBE3-CA74-021C-2B4C-CE0394AD237C}" created="2025-05-06T16:22:04.390">
    <ac:txMkLst xmlns:ac="http://schemas.microsoft.com/office/drawing/2013/main/command">
      <pc:docMk xmlns:pc="http://schemas.microsoft.com/office/powerpoint/2013/main/command"/>
      <pc:sldMk xmlns:pc="http://schemas.microsoft.com/office/powerpoint/2013/main/command" cId="3149931242" sldId="289"/>
      <ac:spMk id="3" creationId="{857EAA47-2326-CDBB-D9DF-CC94E80E83AF}"/>
      <ac:txMk cp="0">
        <ac:context len="97" hash="4038303458"/>
      </ac:txMk>
    </ac:txMkLst>
    <p188:txBody>
      <a:bodyPr/>
      <a:lstStyle/>
      <a:p>
        <a:r>
          <a:rPr lang="en-US"/>
          <a:t>There is now a 2022 water supply inventory report
https://apps.ecology.wa.gov/publications/documents/2212007.pdf</a:t>
        </a:r>
      </a:p>
    </p188:txBody>
  </p188:cm>
</p188:cmLst>
</file>

<file path=ppt/comments/modernComment_133_40BA2B46.xml><?xml version="1.0" encoding="utf-8"?>
<p188:cmLst xmlns:a="http://schemas.openxmlformats.org/drawingml/2006/main" xmlns:r="http://schemas.openxmlformats.org/officeDocument/2006/relationships" xmlns:p188="http://schemas.microsoft.com/office/powerpoint/2018/8/main">
  <p188:cm id="{98498CBB-AD0F-4E0F-9EB6-6F55B240F8CC}" authorId="{B4B091C7-A3C7-5226-FBBA-5EFD912BEB40}" created="2026-03-16T16:45:03.868">
    <ac:txMkLst xmlns:ac="http://schemas.microsoft.com/office/drawing/2013/main/command">
      <pc:docMk xmlns:pc="http://schemas.microsoft.com/office/powerpoint/2013/main/command"/>
      <pc:sldMk xmlns:pc="http://schemas.microsoft.com/office/powerpoint/2013/main/command" cId="1085942598" sldId="307"/>
      <ac:spMk id="3" creationId="{849E825E-D5A5-B1FE-53F9-FECF4E5FCC7D}"/>
      <ac:txMk cp="297" len="20">
        <ac:context len="475" hash="3997920404"/>
      </ac:txMk>
    </ac:txMkLst>
    <p188:pos x="2764820" y="3678519"/>
    <p188:txBody>
      <a:bodyPr/>
      <a:lstStyle/>
      <a:p>
        <a:r>
          <a:rPr lang="en-US"/>
          <a:t>What do you mean by “Technical Assistance”?</a:t>
        </a:r>
      </a:p>
    </p188:txBody>
  </p188:cm>
</p188:cmLst>
</file>

<file path=ppt/comments/modernComment_136_EC06EF75.xml><?xml version="1.0" encoding="utf-8"?>
<p188:cmLst xmlns:a="http://schemas.openxmlformats.org/drawingml/2006/main" xmlns:r="http://schemas.openxmlformats.org/officeDocument/2006/relationships" xmlns:p188="http://schemas.microsoft.com/office/powerpoint/2018/8/main">
  <p188:cm id="{B959E5A8-5D10-47C8-9B5B-BE6B2C8A4A5C}" authorId="{B4B091C7-A3C7-5226-FBBA-5EFD912BEB40}" created="2026-03-16T16:34:52.775">
    <ac:deMkLst xmlns:ac="http://schemas.microsoft.com/office/drawing/2013/main/command">
      <pc:docMk xmlns:pc="http://schemas.microsoft.com/office/powerpoint/2013/main/command"/>
      <pc:sldMk xmlns:pc="http://schemas.microsoft.com/office/powerpoint/2013/main/command" cId="3959877493" sldId="310"/>
      <ac:spMk id="14" creationId="{EEF0B41C-BC4C-B5C0-C55F-B82BA564DDCF}"/>
    </ac:deMkLst>
    <p188:txBody>
      <a:bodyPr/>
      <a:lstStyle/>
      <a:p>
        <a:r>
          <a:rPr lang="en-US"/>
          <a:t>Delete this?</a:t>
        </a:r>
      </a:p>
    </p188:txBody>
  </p188:cm>
</p188:cmLst>
</file>

<file path=ppt/comments/modernComment_13A_FAE520DF.xml><?xml version="1.0" encoding="utf-8"?>
<p188:cmLst xmlns:a="http://schemas.openxmlformats.org/drawingml/2006/main" xmlns:r="http://schemas.openxmlformats.org/officeDocument/2006/relationships" xmlns:p188="http://schemas.microsoft.com/office/powerpoint/2018/8/main">
  <p188:cm id="{9E9BCC8E-588D-4062-9612-9F9DC1DF800F}" authorId="{B4B091C7-A3C7-5226-FBBA-5EFD912BEB40}" created="2026-03-16T16:42:52.483">
    <ac:deMkLst xmlns:ac="http://schemas.microsoft.com/office/drawing/2013/main/command">
      <pc:docMk xmlns:pc="http://schemas.microsoft.com/office/powerpoint/2013/main/command"/>
      <pc:sldMk xmlns:pc="http://schemas.microsoft.com/office/powerpoint/2013/main/command" cId="4209320159" sldId="314"/>
      <ac:spMk id="5" creationId="{5263BE4E-4A20-E3C8-832D-96D7B34F0F48}"/>
    </ac:deMkLst>
    <p188:txBody>
      <a:bodyPr/>
      <a:lstStyle/>
      <a:p>
        <a:r>
          <a:rPr lang="en-US"/>
          <a:t>Does this disclaimer need to be here?</a:t>
        </a:r>
      </a:p>
    </p188:txBody>
  </p188:cm>
</p188:cmLst>
</file>

<file path=ppt/comments/modernComment_13F_67AEB5AD.xml><?xml version="1.0" encoding="utf-8"?>
<p188:cmLst xmlns:a="http://schemas.openxmlformats.org/drawingml/2006/main" xmlns:r="http://schemas.openxmlformats.org/officeDocument/2006/relationships" xmlns:p188="http://schemas.microsoft.com/office/powerpoint/2018/8/main">
  <p188:cm id="{17016E6E-39E8-4E5F-A4C8-C0F884A9D4A8}" authorId="{B4B091C7-A3C7-5226-FBBA-5EFD912BEB40}" created="2026-03-16T16:40:36.842">
    <ac:txMkLst xmlns:ac="http://schemas.microsoft.com/office/drawing/2013/main/command">
      <pc:docMk xmlns:pc="http://schemas.microsoft.com/office/powerpoint/2013/main/command"/>
      <pc:sldMk xmlns:pc="http://schemas.microsoft.com/office/powerpoint/2013/main/command" cId="1739503021" sldId="319"/>
      <ac:spMk id="4" creationId="{88EA17DC-F295-CAF8-6404-65FE7788F066}"/>
      <ac:txMk cp="0" len="25">
        <ac:context len="26" hash="1544867512"/>
      </ac:txMk>
    </ac:txMkLst>
    <p188:pos x="5410200" y="299720"/>
    <p188:txBody>
      <a:bodyPr/>
      <a:lstStyle/>
      <a:p>
        <a:r>
          <a:rPr lang="en-US"/>
          <a:t>Should we rename this to “Community Engagement Process”?</a:t>
        </a:r>
      </a:p>
    </p188:txBody>
  </p188:cm>
</p188: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C901BF-8F4F-4CC6-A16D-245B1AC33551}" type="doc">
      <dgm:prSet loTypeId="urn:microsoft.com/office/officeart/2005/8/layout/process1" loCatId="process" qsTypeId="urn:microsoft.com/office/officeart/2005/8/quickstyle/simple1" qsCatId="simple" csTypeId="urn:microsoft.com/office/officeart/2005/8/colors/accent0_3" csCatId="mainScheme" phldr="1"/>
      <dgm:spPr/>
      <dgm:t>
        <a:bodyPr/>
        <a:lstStyle/>
        <a:p>
          <a:endParaRPr lang="en-US"/>
        </a:p>
      </dgm:t>
    </dgm:pt>
    <dgm:pt modelId="{8EADFB4C-A680-4181-A604-CAC22F297496}">
      <dgm:prSet phldrT="[Text]" phldr="0"/>
      <dgm:spPr/>
      <dgm:t>
        <a:bodyPr/>
        <a:lstStyle/>
        <a:p>
          <a:pPr algn="ctr"/>
          <a:r>
            <a:rPr lang="en-US" dirty="0"/>
            <a:t>Mid-Columbia Basin Data Collection and Technical Assistance Project </a:t>
          </a:r>
        </a:p>
        <a:p>
          <a:pPr algn="l"/>
          <a:r>
            <a:rPr lang="en-US" dirty="0"/>
            <a:t> - Goal: Raise awareness about declining groundwater </a:t>
          </a:r>
        </a:p>
        <a:p>
          <a:pPr algn="l"/>
          <a:r>
            <a:rPr lang="en-US" dirty="0"/>
            <a:t>- Who? DOH Office of Drinking Water</a:t>
          </a:r>
        </a:p>
      </dgm:t>
    </dgm:pt>
    <dgm:pt modelId="{00658DBA-E580-461C-AFDC-6AD022BFCEC7}" type="parTrans" cxnId="{0699DB16-D77B-4A61-80B1-0CFC56EC56ED}">
      <dgm:prSet/>
      <dgm:spPr/>
      <dgm:t>
        <a:bodyPr/>
        <a:lstStyle/>
        <a:p>
          <a:endParaRPr lang="en-US"/>
        </a:p>
      </dgm:t>
    </dgm:pt>
    <dgm:pt modelId="{C9A5493E-278C-46C6-9645-EBC76B48EA49}" type="sibTrans" cxnId="{0699DB16-D77B-4A61-80B1-0CFC56EC56ED}">
      <dgm:prSet/>
      <dgm:spPr/>
      <dgm:t>
        <a:bodyPr/>
        <a:lstStyle/>
        <a:p>
          <a:endParaRPr lang="en-US"/>
        </a:p>
      </dgm:t>
    </dgm:pt>
    <dgm:pt modelId="{BBD7177D-5E5F-41AD-B42B-72FDE2F09A23}">
      <dgm:prSet phldrT="[Text]" phldr="0"/>
      <dgm:spPr/>
      <dgm:t>
        <a:bodyPr/>
        <a:lstStyle/>
        <a:p>
          <a:pPr algn="ctr"/>
          <a:r>
            <a:rPr lang="en-US" dirty="0"/>
            <a:t>DOH Office of Drinking Water + Commerce Small Communities Initiatives begin working together on recommendation to address groundwater declines &amp; water insecurity</a:t>
          </a:r>
        </a:p>
      </dgm:t>
    </dgm:pt>
    <dgm:pt modelId="{E3F85A10-4F2F-43F8-A4B5-BB15A3EF3558}" type="parTrans" cxnId="{BF924F5D-ABF9-499E-AD58-15C4666FC89D}">
      <dgm:prSet/>
      <dgm:spPr/>
      <dgm:t>
        <a:bodyPr/>
        <a:lstStyle/>
        <a:p>
          <a:endParaRPr lang="en-US"/>
        </a:p>
      </dgm:t>
    </dgm:pt>
    <dgm:pt modelId="{A1DBB8C9-A2A4-40AC-8332-3D2E6D58894C}" type="sibTrans" cxnId="{BF924F5D-ABF9-499E-AD58-15C4666FC89D}">
      <dgm:prSet/>
      <dgm:spPr/>
      <dgm:t>
        <a:bodyPr/>
        <a:lstStyle/>
        <a:p>
          <a:endParaRPr lang="en-US"/>
        </a:p>
      </dgm:t>
    </dgm:pt>
    <dgm:pt modelId="{5A983C70-271A-45E0-AEB6-3B0C3C0A34F1}">
      <dgm:prSet phldrT="[Text]" phldr="0"/>
      <dgm:spPr/>
      <dgm:t>
        <a:bodyPr/>
        <a:lstStyle/>
        <a:p>
          <a:r>
            <a:rPr lang="en-US" dirty="0"/>
            <a:t>Mid-Columbia Resiliency Coordination Final Report</a:t>
          </a:r>
        </a:p>
        <a:p>
          <a:r>
            <a:rPr lang="en-US" dirty="0"/>
            <a:t>Recommendations:  water level reporting, long-term monitoring, support for CBSWC, state + federal agency coordination, regionalization</a:t>
          </a:r>
        </a:p>
      </dgm:t>
    </dgm:pt>
    <dgm:pt modelId="{F8AB314D-7949-4B82-9366-30BA90D98413}" type="parTrans" cxnId="{C850D568-5E07-4C94-86CB-15E7DB7044E7}">
      <dgm:prSet/>
      <dgm:spPr/>
      <dgm:t>
        <a:bodyPr/>
        <a:lstStyle/>
        <a:p>
          <a:endParaRPr lang="en-US"/>
        </a:p>
      </dgm:t>
    </dgm:pt>
    <dgm:pt modelId="{FD94D0F9-A947-4525-8D62-978BCA230068}" type="sibTrans" cxnId="{C850D568-5E07-4C94-86CB-15E7DB7044E7}">
      <dgm:prSet/>
      <dgm:spPr/>
      <dgm:t>
        <a:bodyPr/>
        <a:lstStyle/>
        <a:p>
          <a:endParaRPr lang="en-US"/>
        </a:p>
      </dgm:t>
    </dgm:pt>
    <dgm:pt modelId="{4BE1A260-E33B-43FF-A5DB-D85A06BE9C48}">
      <dgm:prSet/>
      <dgm:spPr/>
      <dgm:t>
        <a:bodyPr/>
        <a:lstStyle/>
        <a:p>
          <a:r>
            <a:rPr lang="en-US" dirty="0"/>
            <a:t>WaterSmart grant (Bureau of Reclamation) for CBSWC facilitation and groundwater level monitoring</a:t>
          </a:r>
        </a:p>
      </dgm:t>
    </dgm:pt>
    <dgm:pt modelId="{86DFD063-25AA-4C5C-8CC6-469D420637C5}" type="parTrans" cxnId="{00E133BF-A8BE-4C5C-A437-973BA8133C30}">
      <dgm:prSet/>
      <dgm:spPr/>
      <dgm:t>
        <a:bodyPr/>
        <a:lstStyle/>
        <a:p>
          <a:endParaRPr lang="en-US"/>
        </a:p>
      </dgm:t>
    </dgm:pt>
    <dgm:pt modelId="{1EB8FDCB-430A-4848-8D17-5BC08FF9098F}" type="sibTrans" cxnId="{00E133BF-A8BE-4C5C-A437-973BA8133C30}">
      <dgm:prSet/>
      <dgm:spPr/>
      <dgm:t>
        <a:bodyPr/>
        <a:lstStyle/>
        <a:p>
          <a:endParaRPr lang="en-US"/>
        </a:p>
      </dgm:t>
    </dgm:pt>
    <dgm:pt modelId="{54CB43DA-8412-42B1-AD67-608E4870DDDD}">
      <dgm:prSet/>
      <dgm:spPr/>
      <dgm:t>
        <a:bodyPr/>
        <a:lstStyle/>
        <a:p>
          <a:endParaRPr lang="en-US" dirty="0"/>
        </a:p>
        <a:p>
          <a:r>
            <a:rPr lang="en-US" dirty="0"/>
            <a:t>- Columbia Basin Project (1943 – 1970s)</a:t>
          </a:r>
        </a:p>
        <a:p>
          <a:endParaRPr lang="en-US" dirty="0"/>
        </a:p>
        <a:p>
          <a:r>
            <a:rPr lang="en-US" dirty="0"/>
            <a:t>- Columbia Basin Groundwater Management Area (1998 – 2014) </a:t>
          </a:r>
        </a:p>
      </dgm:t>
    </dgm:pt>
    <dgm:pt modelId="{6D1AB87C-97C8-4CFC-9BF0-E27D8C1D747A}" type="parTrans" cxnId="{9F91D11A-9492-4C08-AB12-91973F05B70E}">
      <dgm:prSet/>
      <dgm:spPr/>
      <dgm:t>
        <a:bodyPr/>
        <a:lstStyle/>
        <a:p>
          <a:endParaRPr lang="en-US"/>
        </a:p>
      </dgm:t>
    </dgm:pt>
    <dgm:pt modelId="{D69A54E2-EAA4-4AA4-9B8A-81D5992C0664}" type="sibTrans" cxnId="{9F91D11A-9492-4C08-AB12-91973F05B70E}">
      <dgm:prSet/>
      <dgm:spPr/>
      <dgm:t>
        <a:bodyPr/>
        <a:lstStyle/>
        <a:p>
          <a:endParaRPr lang="en-US"/>
        </a:p>
      </dgm:t>
    </dgm:pt>
    <dgm:pt modelId="{297BA014-F875-499E-8A36-7DE1BD06587B}" type="pres">
      <dgm:prSet presAssocID="{D3C901BF-8F4F-4CC6-A16D-245B1AC33551}" presName="Name0" presStyleCnt="0">
        <dgm:presLayoutVars>
          <dgm:dir/>
          <dgm:resizeHandles val="exact"/>
        </dgm:presLayoutVars>
      </dgm:prSet>
      <dgm:spPr/>
    </dgm:pt>
    <dgm:pt modelId="{394B7FA4-F6A3-4E8E-BCC3-219F8EADA1E7}" type="pres">
      <dgm:prSet presAssocID="{54CB43DA-8412-42B1-AD67-608E4870DDDD}" presName="node" presStyleLbl="node1" presStyleIdx="0" presStyleCnt="5" custLinFactNeighborX="-3892" custLinFactNeighborY="-320">
        <dgm:presLayoutVars>
          <dgm:bulletEnabled val="1"/>
        </dgm:presLayoutVars>
      </dgm:prSet>
      <dgm:spPr/>
    </dgm:pt>
    <dgm:pt modelId="{A8089191-22D1-4BDB-8768-B64291937285}" type="pres">
      <dgm:prSet presAssocID="{D69A54E2-EAA4-4AA4-9B8A-81D5992C0664}" presName="sibTrans" presStyleLbl="sibTrans2D1" presStyleIdx="0" presStyleCnt="4"/>
      <dgm:spPr/>
    </dgm:pt>
    <dgm:pt modelId="{4F06638E-01F8-445A-873D-50B2541B323C}" type="pres">
      <dgm:prSet presAssocID="{D69A54E2-EAA4-4AA4-9B8A-81D5992C0664}" presName="connectorText" presStyleLbl="sibTrans2D1" presStyleIdx="0" presStyleCnt="4"/>
      <dgm:spPr/>
    </dgm:pt>
    <dgm:pt modelId="{1F5EAA1E-92DA-4919-85EB-E6A85751F638}" type="pres">
      <dgm:prSet presAssocID="{8EADFB4C-A680-4181-A604-CAC22F297496}" presName="node" presStyleLbl="node1" presStyleIdx="1" presStyleCnt="5">
        <dgm:presLayoutVars>
          <dgm:bulletEnabled val="1"/>
        </dgm:presLayoutVars>
      </dgm:prSet>
      <dgm:spPr/>
    </dgm:pt>
    <dgm:pt modelId="{ECA759D2-B580-4438-8EC3-FC805483A8C6}" type="pres">
      <dgm:prSet presAssocID="{C9A5493E-278C-46C6-9645-EBC76B48EA49}" presName="sibTrans" presStyleLbl="sibTrans2D1" presStyleIdx="1" presStyleCnt="4"/>
      <dgm:spPr/>
    </dgm:pt>
    <dgm:pt modelId="{3CDA1200-8686-4695-9B38-C7E03B1FAA67}" type="pres">
      <dgm:prSet presAssocID="{C9A5493E-278C-46C6-9645-EBC76B48EA49}" presName="connectorText" presStyleLbl="sibTrans2D1" presStyleIdx="1" presStyleCnt="4"/>
      <dgm:spPr/>
    </dgm:pt>
    <dgm:pt modelId="{0B06DAEC-04F0-47C8-9EC5-00144CB64A5A}" type="pres">
      <dgm:prSet presAssocID="{BBD7177D-5E5F-41AD-B42B-72FDE2F09A23}" presName="node" presStyleLbl="node1" presStyleIdx="2" presStyleCnt="5">
        <dgm:presLayoutVars>
          <dgm:bulletEnabled val="1"/>
        </dgm:presLayoutVars>
      </dgm:prSet>
      <dgm:spPr/>
    </dgm:pt>
    <dgm:pt modelId="{75030B98-C70D-43F8-A023-2E1434E088B9}" type="pres">
      <dgm:prSet presAssocID="{A1DBB8C9-A2A4-40AC-8332-3D2E6D58894C}" presName="sibTrans" presStyleLbl="sibTrans2D1" presStyleIdx="2" presStyleCnt="4"/>
      <dgm:spPr/>
    </dgm:pt>
    <dgm:pt modelId="{4BF51D26-B49B-4F53-8AD2-2D103195CE28}" type="pres">
      <dgm:prSet presAssocID="{A1DBB8C9-A2A4-40AC-8332-3D2E6D58894C}" presName="connectorText" presStyleLbl="sibTrans2D1" presStyleIdx="2" presStyleCnt="4"/>
      <dgm:spPr/>
    </dgm:pt>
    <dgm:pt modelId="{1B714156-C082-4529-A6D4-5D07488713BD}" type="pres">
      <dgm:prSet presAssocID="{5A983C70-271A-45E0-AEB6-3B0C3C0A34F1}" presName="node" presStyleLbl="node1" presStyleIdx="3" presStyleCnt="5">
        <dgm:presLayoutVars>
          <dgm:bulletEnabled val="1"/>
        </dgm:presLayoutVars>
      </dgm:prSet>
      <dgm:spPr/>
    </dgm:pt>
    <dgm:pt modelId="{5B837440-ABA5-4F66-A681-D0B9517AC658}" type="pres">
      <dgm:prSet presAssocID="{FD94D0F9-A947-4525-8D62-978BCA230068}" presName="sibTrans" presStyleLbl="sibTrans2D1" presStyleIdx="3" presStyleCnt="4"/>
      <dgm:spPr/>
    </dgm:pt>
    <dgm:pt modelId="{47382F8B-3186-4C45-865D-35CF3E71705E}" type="pres">
      <dgm:prSet presAssocID="{FD94D0F9-A947-4525-8D62-978BCA230068}" presName="connectorText" presStyleLbl="sibTrans2D1" presStyleIdx="3" presStyleCnt="4"/>
      <dgm:spPr/>
    </dgm:pt>
    <dgm:pt modelId="{857F0A9A-191F-417E-912F-C1BEA658EA6C}" type="pres">
      <dgm:prSet presAssocID="{4BE1A260-E33B-43FF-A5DB-D85A06BE9C48}" presName="node" presStyleLbl="node1" presStyleIdx="4" presStyleCnt="5">
        <dgm:presLayoutVars>
          <dgm:bulletEnabled val="1"/>
        </dgm:presLayoutVars>
      </dgm:prSet>
      <dgm:spPr/>
    </dgm:pt>
  </dgm:ptLst>
  <dgm:cxnLst>
    <dgm:cxn modelId="{B8047513-726F-4223-959E-25218FD0C145}" type="presOf" srcId="{A1DBB8C9-A2A4-40AC-8332-3D2E6D58894C}" destId="{4BF51D26-B49B-4F53-8AD2-2D103195CE28}" srcOrd="1" destOrd="0" presId="urn:microsoft.com/office/officeart/2005/8/layout/process1"/>
    <dgm:cxn modelId="{14EFAA15-4C9C-490E-ABF0-D983741827C7}" type="presOf" srcId="{D69A54E2-EAA4-4AA4-9B8A-81D5992C0664}" destId="{4F06638E-01F8-445A-873D-50B2541B323C}" srcOrd="1" destOrd="0" presId="urn:microsoft.com/office/officeart/2005/8/layout/process1"/>
    <dgm:cxn modelId="{0699DB16-D77B-4A61-80B1-0CFC56EC56ED}" srcId="{D3C901BF-8F4F-4CC6-A16D-245B1AC33551}" destId="{8EADFB4C-A680-4181-A604-CAC22F297496}" srcOrd="1" destOrd="0" parTransId="{00658DBA-E580-461C-AFDC-6AD022BFCEC7}" sibTransId="{C9A5493E-278C-46C6-9645-EBC76B48EA49}"/>
    <dgm:cxn modelId="{DC94B51A-F511-4A2D-8A60-01D46032F1DD}" type="presOf" srcId="{FD94D0F9-A947-4525-8D62-978BCA230068}" destId="{5B837440-ABA5-4F66-A681-D0B9517AC658}" srcOrd="0" destOrd="0" presId="urn:microsoft.com/office/officeart/2005/8/layout/process1"/>
    <dgm:cxn modelId="{9F91D11A-9492-4C08-AB12-91973F05B70E}" srcId="{D3C901BF-8F4F-4CC6-A16D-245B1AC33551}" destId="{54CB43DA-8412-42B1-AD67-608E4870DDDD}" srcOrd="0" destOrd="0" parTransId="{6D1AB87C-97C8-4CFC-9BF0-E27D8C1D747A}" sibTransId="{D69A54E2-EAA4-4AA4-9B8A-81D5992C0664}"/>
    <dgm:cxn modelId="{1CD1C51C-85F2-4C3A-9520-35C1CA204E71}" type="presOf" srcId="{8EADFB4C-A680-4181-A604-CAC22F297496}" destId="{1F5EAA1E-92DA-4919-85EB-E6A85751F638}" srcOrd="0" destOrd="0" presId="urn:microsoft.com/office/officeart/2005/8/layout/process1"/>
    <dgm:cxn modelId="{491CEB22-6A20-43E5-A3EF-0A453ED8917B}" type="presOf" srcId="{D69A54E2-EAA4-4AA4-9B8A-81D5992C0664}" destId="{A8089191-22D1-4BDB-8768-B64291937285}" srcOrd="0" destOrd="0" presId="urn:microsoft.com/office/officeart/2005/8/layout/process1"/>
    <dgm:cxn modelId="{6273B539-90E1-4CC7-826E-9313969EFCB8}" type="presOf" srcId="{54CB43DA-8412-42B1-AD67-608E4870DDDD}" destId="{394B7FA4-F6A3-4E8E-BCC3-219F8EADA1E7}" srcOrd="0" destOrd="0" presId="urn:microsoft.com/office/officeart/2005/8/layout/process1"/>
    <dgm:cxn modelId="{BF924F5D-ABF9-499E-AD58-15C4666FC89D}" srcId="{D3C901BF-8F4F-4CC6-A16D-245B1AC33551}" destId="{BBD7177D-5E5F-41AD-B42B-72FDE2F09A23}" srcOrd="2" destOrd="0" parTransId="{E3F85A10-4F2F-43F8-A4B5-BB15A3EF3558}" sibTransId="{A1DBB8C9-A2A4-40AC-8332-3D2E6D58894C}"/>
    <dgm:cxn modelId="{A3EC9462-2F27-4FEF-8ECA-E1DF34AC3E92}" type="presOf" srcId="{C9A5493E-278C-46C6-9645-EBC76B48EA49}" destId="{ECA759D2-B580-4438-8EC3-FC805483A8C6}" srcOrd="0" destOrd="0" presId="urn:microsoft.com/office/officeart/2005/8/layout/process1"/>
    <dgm:cxn modelId="{F1FB5A66-2373-4525-80C6-75B441A8DA52}" type="presOf" srcId="{BBD7177D-5E5F-41AD-B42B-72FDE2F09A23}" destId="{0B06DAEC-04F0-47C8-9EC5-00144CB64A5A}" srcOrd="0" destOrd="0" presId="urn:microsoft.com/office/officeart/2005/8/layout/process1"/>
    <dgm:cxn modelId="{C850D568-5E07-4C94-86CB-15E7DB7044E7}" srcId="{D3C901BF-8F4F-4CC6-A16D-245B1AC33551}" destId="{5A983C70-271A-45E0-AEB6-3B0C3C0A34F1}" srcOrd="3" destOrd="0" parTransId="{F8AB314D-7949-4B82-9366-30BA90D98413}" sibTransId="{FD94D0F9-A947-4525-8D62-978BCA230068}"/>
    <dgm:cxn modelId="{359DC66B-E34D-440C-BC14-A2F299DE62D7}" type="presOf" srcId="{5A983C70-271A-45E0-AEB6-3B0C3C0A34F1}" destId="{1B714156-C082-4529-A6D4-5D07488713BD}" srcOrd="0" destOrd="0" presId="urn:microsoft.com/office/officeart/2005/8/layout/process1"/>
    <dgm:cxn modelId="{3DDB216E-D4E3-47C7-A431-5C66A38B6B7F}" type="presOf" srcId="{FD94D0F9-A947-4525-8D62-978BCA230068}" destId="{47382F8B-3186-4C45-865D-35CF3E71705E}" srcOrd="1" destOrd="0" presId="urn:microsoft.com/office/officeart/2005/8/layout/process1"/>
    <dgm:cxn modelId="{1EF9754F-5857-4CED-B59E-69354C4A3808}" type="presOf" srcId="{D3C901BF-8F4F-4CC6-A16D-245B1AC33551}" destId="{297BA014-F875-499E-8A36-7DE1BD06587B}" srcOrd="0" destOrd="0" presId="urn:microsoft.com/office/officeart/2005/8/layout/process1"/>
    <dgm:cxn modelId="{225C178E-490F-48D6-B9EA-0BC8EE5C9E18}" type="presOf" srcId="{A1DBB8C9-A2A4-40AC-8332-3D2E6D58894C}" destId="{75030B98-C70D-43F8-A023-2E1434E088B9}" srcOrd="0" destOrd="0" presId="urn:microsoft.com/office/officeart/2005/8/layout/process1"/>
    <dgm:cxn modelId="{00E133BF-A8BE-4C5C-A437-973BA8133C30}" srcId="{D3C901BF-8F4F-4CC6-A16D-245B1AC33551}" destId="{4BE1A260-E33B-43FF-A5DB-D85A06BE9C48}" srcOrd="4" destOrd="0" parTransId="{86DFD063-25AA-4C5C-8CC6-469D420637C5}" sibTransId="{1EB8FDCB-430A-4848-8D17-5BC08FF9098F}"/>
    <dgm:cxn modelId="{CB1D80C1-EF89-4782-9E40-312273CD6767}" type="presOf" srcId="{C9A5493E-278C-46C6-9645-EBC76B48EA49}" destId="{3CDA1200-8686-4695-9B38-C7E03B1FAA67}" srcOrd="1" destOrd="0" presId="urn:microsoft.com/office/officeart/2005/8/layout/process1"/>
    <dgm:cxn modelId="{44156AFB-F287-4B69-91FE-CF89C921BB79}" type="presOf" srcId="{4BE1A260-E33B-43FF-A5DB-D85A06BE9C48}" destId="{857F0A9A-191F-417E-912F-C1BEA658EA6C}" srcOrd="0" destOrd="0" presId="urn:microsoft.com/office/officeart/2005/8/layout/process1"/>
    <dgm:cxn modelId="{CBB435C4-3286-4F1A-8D4A-E839016C9F95}" type="presParOf" srcId="{297BA014-F875-499E-8A36-7DE1BD06587B}" destId="{394B7FA4-F6A3-4E8E-BCC3-219F8EADA1E7}" srcOrd="0" destOrd="0" presId="urn:microsoft.com/office/officeart/2005/8/layout/process1"/>
    <dgm:cxn modelId="{3103E535-62DB-4E43-AB00-E55412C48C61}" type="presParOf" srcId="{297BA014-F875-499E-8A36-7DE1BD06587B}" destId="{A8089191-22D1-4BDB-8768-B64291937285}" srcOrd="1" destOrd="0" presId="urn:microsoft.com/office/officeart/2005/8/layout/process1"/>
    <dgm:cxn modelId="{783E3601-E40B-4ECE-95C0-6EB278894970}" type="presParOf" srcId="{A8089191-22D1-4BDB-8768-B64291937285}" destId="{4F06638E-01F8-445A-873D-50B2541B323C}" srcOrd="0" destOrd="0" presId="urn:microsoft.com/office/officeart/2005/8/layout/process1"/>
    <dgm:cxn modelId="{784EDB00-2434-4A78-8ED6-5E593BD4AC0A}" type="presParOf" srcId="{297BA014-F875-499E-8A36-7DE1BD06587B}" destId="{1F5EAA1E-92DA-4919-85EB-E6A85751F638}" srcOrd="2" destOrd="0" presId="urn:microsoft.com/office/officeart/2005/8/layout/process1"/>
    <dgm:cxn modelId="{8E28CA3B-1D7D-4304-B94B-14E6C0532296}" type="presParOf" srcId="{297BA014-F875-499E-8A36-7DE1BD06587B}" destId="{ECA759D2-B580-4438-8EC3-FC805483A8C6}" srcOrd="3" destOrd="0" presId="urn:microsoft.com/office/officeart/2005/8/layout/process1"/>
    <dgm:cxn modelId="{C9C7F53C-315E-49AF-B05B-A19A8C42AAA9}" type="presParOf" srcId="{ECA759D2-B580-4438-8EC3-FC805483A8C6}" destId="{3CDA1200-8686-4695-9B38-C7E03B1FAA67}" srcOrd="0" destOrd="0" presId="urn:microsoft.com/office/officeart/2005/8/layout/process1"/>
    <dgm:cxn modelId="{D8BE46EE-2857-4A16-8C47-CC2AB0797CCA}" type="presParOf" srcId="{297BA014-F875-499E-8A36-7DE1BD06587B}" destId="{0B06DAEC-04F0-47C8-9EC5-00144CB64A5A}" srcOrd="4" destOrd="0" presId="urn:microsoft.com/office/officeart/2005/8/layout/process1"/>
    <dgm:cxn modelId="{C0B31A5D-6EB4-47C9-A984-EEDB1965F337}" type="presParOf" srcId="{297BA014-F875-499E-8A36-7DE1BD06587B}" destId="{75030B98-C70D-43F8-A023-2E1434E088B9}" srcOrd="5" destOrd="0" presId="urn:microsoft.com/office/officeart/2005/8/layout/process1"/>
    <dgm:cxn modelId="{57DAD489-59BF-47F8-9A70-5CAEDE476A27}" type="presParOf" srcId="{75030B98-C70D-43F8-A023-2E1434E088B9}" destId="{4BF51D26-B49B-4F53-8AD2-2D103195CE28}" srcOrd="0" destOrd="0" presId="urn:microsoft.com/office/officeart/2005/8/layout/process1"/>
    <dgm:cxn modelId="{AEB9E4EE-C5EB-4CF1-A003-D57F7388277F}" type="presParOf" srcId="{297BA014-F875-499E-8A36-7DE1BD06587B}" destId="{1B714156-C082-4529-A6D4-5D07488713BD}" srcOrd="6" destOrd="0" presId="urn:microsoft.com/office/officeart/2005/8/layout/process1"/>
    <dgm:cxn modelId="{CD280E5B-275D-423C-AA5E-D924A0062D80}" type="presParOf" srcId="{297BA014-F875-499E-8A36-7DE1BD06587B}" destId="{5B837440-ABA5-4F66-A681-D0B9517AC658}" srcOrd="7" destOrd="0" presId="urn:microsoft.com/office/officeart/2005/8/layout/process1"/>
    <dgm:cxn modelId="{6169A958-DF0E-462B-9A5B-C3CCDC577FA1}" type="presParOf" srcId="{5B837440-ABA5-4F66-A681-D0B9517AC658}" destId="{47382F8B-3186-4C45-865D-35CF3E71705E}" srcOrd="0" destOrd="0" presId="urn:microsoft.com/office/officeart/2005/8/layout/process1"/>
    <dgm:cxn modelId="{14806345-DE29-42E6-9423-2ED0C150424D}" type="presParOf" srcId="{297BA014-F875-499E-8A36-7DE1BD06587B}" destId="{857F0A9A-191F-417E-912F-C1BEA658EA6C}"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B7FA4-F6A3-4E8E-BCC3-219F8EADA1E7}">
      <dsp:nvSpPr>
        <dsp:cNvPr id="0" name=""/>
        <dsp:cNvSpPr/>
      </dsp:nvSpPr>
      <dsp:spPr>
        <a:xfrm>
          <a:off x="0" y="1427768"/>
          <a:ext cx="1715387" cy="2278733"/>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r>
            <a:rPr lang="en-US" sz="1300" kern="1200" dirty="0"/>
            <a:t>- Columbia Basin Project (1943 – 1970s)</a:t>
          </a:r>
        </a:p>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r>
            <a:rPr lang="en-US" sz="1300" kern="1200" dirty="0"/>
            <a:t>- Columbia Basin Groundwater Management Area (1998 – 2014) </a:t>
          </a:r>
        </a:p>
      </dsp:txBody>
      <dsp:txXfrm>
        <a:off x="50242" y="1478010"/>
        <a:ext cx="1614903" cy="2178249"/>
      </dsp:txXfrm>
    </dsp:sp>
    <dsp:sp modelId="{A8089191-22D1-4BDB-8768-B64291937285}">
      <dsp:nvSpPr>
        <dsp:cNvPr id="0" name=""/>
        <dsp:cNvSpPr/>
      </dsp:nvSpPr>
      <dsp:spPr>
        <a:xfrm rot="10414">
          <a:off x="1888309" y="2358104"/>
          <a:ext cx="366596" cy="4254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888309" y="2443020"/>
        <a:ext cx="256617" cy="255250"/>
      </dsp:txXfrm>
    </dsp:sp>
    <dsp:sp modelId="{1F5EAA1E-92DA-4919-85EB-E6A85751F638}">
      <dsp:nvSpPr>
        <dsp:cNvPr id="0" name=""/>
        <dsp:cNvSpPr/>
      </dsp:nvSpPr>
      <dsp:spPr>
        <a:xfrm>
          <a:off x="2407076" y="1435060"/>
          <a:ext cx="1715387" cy="2278733"/>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Mid-Columbia Basin Data Collection and Technical Assistance Project </a:t>
          </a:r>
        </a:p>
        <a:p>
          <a:pPr marL="0" lvl="0" indent="0" algn="l" defTabSz="577850">
            <a:lnSpc>
              <a:spcPct val="90000"/>
            </a:lnSpc>
            <a:spcBef>
              <a:spcPct val="0"/>
            </a:spcBef>
            <a:spcAft>
              <a:spcPct val="35000"/>
            </a:spcAft>
            <a:buNone/>
          </a:pPr>
          <a:r>
            <a:rPr lang="en-US" sz="1300" kern="1200" dirty="0"/>
            <a:t> - Goal: Raise awareness about declining groundwater </a:t>
          </a:r>
        </a:p>
        <a:p>
          <a:pPr marL="0" lvl="0" indent="0" algn="l" defTabSz="577850">
            <a:lnSpc>
              <a:spcPct val="90000"/>
            </a:lnSpc>
            <a:spcBef>
              <a:spcPct val="0"/>
            </a:spcBef>
            <a:spcAft>
              <a:spcPct val="35000"/>
            </a:spcAft>
            <a:buNone/>
          </a:pPr>
          <a:r>
            <a:rPr lang="en-US" sz="1300" kern="1200" dirty="0"/>
            <a:t>- Who? DOH Office of Drinking Water</a:t>
          </a:r>
        </a:p>
      </dsp:txBody>
      <dsp:txXfrm>
        <a:off x="2457318" y="1485302"/>
        <a:ext cx="1614903" cy="2178249"/>
      </dsp:txXfrm>
    </dsp:sp>
    <dsp:sp modelId="{ECA759D2-B580-4438-8EC3-FC805483A8C6}">
      <dsp:nvSpPr>
        <dsp:cNvPr id="0" name=""/>
        <dsp:cNvSpPr/>
      </dsp:nvSpPr>
      <dsp:spPr>
        <a:xfrm>
          <a:off x="4294003" y="2361718"/>
          <a:ext cx="363662" cy="4254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294003" y="2446801"/>
        <a:ext cx="254563" cy="255250"/>
      </dsp:txXfrm>
    </dsp:sp>
    <dsp:sp modelId="{0B06DAEC-04F0-47C8-9EC5-00144CB64A5A}">
      <dsp:nvSpPr>
        <dsp:cNvPr id="0" name=""/>
        <dsp:cNvSpPr/>
      </dsp:nvSpPr>
      <dsp:spPr>
        <a:xfrm>
          <a:off x="4808619" y="1435060"/>
          <a:ext cx="1715387" cy="2278733"/>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DOH Office of Drinking Water + Commerce Small Communities Initiatives begin working together on recommendation to address groundwater declines &amp; water insecurity</a:t>
          </a:r>
        </a:p>
      </dsp:txBody>
      <dsp:txXfrm>
        <a:off x="4858861" y="1485302"/>
        <a:ext cx="1614903" cy="2178249"/>
      </dsp:txXfrm>
    </dsp:sp>
    <dsp:sp modelId="{75030B98-C70D-43F8-A023-2E1434E088B9}">
      <dsp:nvSpPr>
        <dsp:cNvPr id="0" name=""/>
        <dsp:cNvSpPr/>
      </dsp:nvSpPr>
      <dsp:spPr>
        <a:xfrm>
          <a:off x="6695546" y="2361718"/>
          <a:ext cx="363662" cy="4254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695546" y="2446801"/>
        <a:ext cx="254563" cy="255250"/>
      </dsp:txXfrm>
    </dsp:sp>
    <dsp:sp modelId="{1B714156-C082-4529-A6D4-5D07488713BD}">
      <dsp:nvSpPr>
        <dsp:cNvPr id="0" name=""/>
        <dsp:cNvSpPr/>
      </dsp:nvSpPr>
      <dsp:spPr>
        <a:xfrm>
          <a:off x="7210162" y="1435060"/>
          <a:ext cx="1715387" cy="2278733"/>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Mid-Columbia Resiliency Coordination Final Report</a:t>
          </a:r>
        </a:p>
        <a:p>
          <a:pPr marL="0" lvl="0" indent="0" algn="ctr" defTabSz="577850">
            <a:lnSpc>
              <a:spcPct val="90000"/>
            </a:lnSpc>
            <a:spcBef>
              <a:spcPct val="0"/>
            </a:spcBef>
            <a:spcAft>
              <a:spcPct val="35000"/>
            </a:spcAft>
            <a:buNone/>
          </a:pPr>
          <a:r>
            <a:rPr lang="en-US" sz="1300" kern="1200" dirty="0"/>
            <a:t>Recommendations:  water level reporting, long-term monitoring, support for CBSWC, state + federal agency coordination, regionalization</a:t>
          </a:r>
        </a:p>
      </dsp:txBody>
      <dsp:txXfrm>
        <a:off x="7260404" y="1485302"/>
        <a:ext cx="1614903" cy="2178249"/>
      </dsp:txXfrm>
    </dsp:sp>
    <dsp:sp modelId="{5B837440-ABA5-4F66-A681-D0B9517AC658}">
      <dsp:nvSpPr>
        <dsp:cNvPr id="0" name=""/>
        <dsp:cNvSpPr/>
      </dsp:nvSpPr>
      <dsp:spPr>
        <a:xfrm>
          <a:off x="9097089" y="2361718"/>
          <a:ext cx="363662" cy="42541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9097089" y="2446801"/>
        <a:ext cx="254563" cy="255250"/>
      </dsp:txXfrm>
    </dsp:sp>
    <dsp:sp modelId="{857F0A9A-191F-417E-912F-C1BEA658EA6C}">
      <dsp:nvSpPr>
        <dsp:cNvPr id="0" name=""/>
        <dsp:cNvSpPr/>
      </dsp:nvSpPr>
      <dsp:spPr>
        <a:xfrm>
          <a:off x="9611705" y="1435060"/>
          <a:ext cx="1715387" cy="2278733"/>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WaterSmart grant (Bureau of Reclamation) for CBSWC facilitation and groundwater level monitoring</a:t>
          </a:r>
        </a:p>
      </dsp:txBody>
      <dsp:txXfrm>
        <a:off x="9661947" y="1485302"/>
        <a:ext cx="1614903" cy="21782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B103A3-BD32-D842-AF86-A31F060AF02B}"/>
              </a:ext>
            </a:extLst>
          </p:cNvPr>
          <p:cNvSpPr>
            <a:spLocks noGrp="1"/>
          </p:cNvSpPr>
          <p:nvPr>
            <p:ph type="hdr" sz="quarter"/>
          </p:nvPr>
        </p:nvSpPr>
        <p:spPr>
          <a:xfrm>
            <a:off x="0" y="0"/>
            <a:ext cx="3037840" cy="466434"/>
          </a:xfrm>
          <a:prstGeom prst="rect">
            <a:avLst/>
          </a:prstGeom>
        </p:spPr>
        <p:txBody>
          <a:bodyPr vert="horz" lIns="93158" tIns="46580" rIns="93158" bIns="4658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CA3A7E7-A90C-D94F-81C8-6E7DCF50C5D0}"/>
              </a:ext>
            </a:extLst>
          </p:cNvPr>
          <p:cNvSpPr>
            <a:spLocks noGrp="1"/>
          </p:cNvSpPr>
          <p:nvPr>
            <p:ph type="dt" sz="quarter" idx="1"/>
          </p:nvPr>
        </p:nvSpPr>
        <p:spPr>
          <a:xfrm>
            <a:off x="3970939" y="0"/>
            <a:ext cx="3037840" cy="466434"/>
          </a:xfrm>
          <a:prstGeom prst="rect">
            <a:avLst/>
          </a:prstGeom>
        </p:spPr>
        <p:txBody>
          <a:bodyPr vert="horz" lIns="93158" tIns="46580" rIns="93158" bIns="46580" rtlCol="0"/>
          <a:lstStyle>
            <a:lvl1pPr algn="r">
              <a:defRPr sz="1200"/>
            </a:lvl1pPr>
          </a:lstStyle>
          <a:p>
            <a:fld id="{9806CF35-7ADF-B244-8011-BD03E97BEF98}" type="datetimeFigureOut">
              <a:rPr lang="en-US" smtClean="0"/>
              <a:t>3/16/2026</a:t>
            </a:fld>
            <a:endParaRPr lang="en-US" dirty="0"/>
          </a:p>
        </p:txBody>
      </p:sp>
      <p:sp>
        <p:nvSpPr>
          <p:cNvPr id="4" name="Footer Placeholder 3">
            <a:extLst>
              <a:ext uri="{FF2B5EF4-FFF2-40B4-BE49-F238E27FC236}">
                <a16:creationId xmlns:a16="http://schemas.microsoft.com/office/drawing/2014/main" id="{098B154E-3E12-564F-8A08-97C17397A86C}"/>
              </a:ext>
            </a:extLst>
          </p:cNvPr>
          <p:cNvSpPr>
            <a:spLocks noGrp="1"/>
          </p:cNvSpPr>
          <p:nvPr>
            <p:ph type="ftr" sz="quarter" idx="2"/>
          </p:nvPr>
        </p:nvSpPr>
        <p:spPr>
          <a:xfrm>
            <a:off x="0" y="8829968"/>
            <a:ext cx="3037840" cy="466433"/>
          </a:xfrm>
          <a:prstGeom prst="rect">
            <a:avLst/>
          </a:prstGeom>
        </p:spPr>
        <p:txBody>
          <a:bodyPr vert="horz" lIns="93158" tIns="46580" rIns="93158" bIns="4658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60E1C8-5FBF-5F4C-9DF7-C0F265A7846B}"/>
              </a:ext>
            </a:extLst>
          </p:cNvPr>
          <p:cNvSpPr>
            <a:spLocks noGrp="1"/>
          </p:cNvSpPr>
          <p:nvPr>
            <p:ph type="sldNum" sz="quarter" idx="3"/>
          </p:nvPr>
        </p:nvSpPr>
        <p:spPr>
          <a:xfrm>
            <a:off x="3970939" y="8829968"/>
            <a:ext cx="3037840" cy="466433"/>
          </a:xfrm>
          <a:prstGeom prst="rect">
            <a:avLst/>
          </a:prstGeom>
        </p:spPr>
        <p:txBody>
          <a:bodyPr vert="horz" lIns="93158" tIns="46580" rIns="93158" bIns="46580" rtlCol="0" anchor="b"/>
          <a:lstStyle>
            <a:lvl1pPr algn="r">
              <a:defRPr sz="1200"/>
            </a:lvl1pPr>
          </a:lstStyle>
          <a:p>
            <a:fld id="{8BBAFEF5-18F8-9446-8DA5-BE2764777703}" type="slidenum">
              <a:rPr lang="en-US" smtClean="0"/>
              <a:t>‹#›</a:t>
            </a:fld>
            <a:endParaRPr lang="en-US" dirty="0"/>
          </a:p>
        </p:txBody>
      </p:sp>
    </p:spTree>
    <p:extLst>
      <p:ext uri="{BB962C8B-B14F-4D97-AF65-F5344CB8AC3E}">
        <p14:creationId xmlns:p14="http://schemas.microsoft.com/office/powerpoint/2010/main" val="807279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58" tIns="46580" rIns="93158" bIns="46580"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4"/>
          </a:xfrm>
          <a:prstGeom prst="rect">
            <a:avLst/>
          </a:prstGeom>
        </p:spPr>
        <p:txBody>
          <a:bodyPr vert="horz" lIns="93158" tIns="46580" rIns="93158" bIns="46580" rtlCol="0"/>
          <a:lstStyle>
            <a:lvl1pPr algn="r">
              <a:defRPr sz="1200"/>
            </a:lvl1pPr>
          </a:lstStyle>
          <a:p>
            <a:fld id="{110AC2E2-CAA0-4012-8597-C1F2118F8909}" type="datetimeFigureOut">
              <a:rPr lang="en-US" smtClean="0"/>
              <a:t>3/16/2026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8" tIns="46580" rIns="93158" bIns="46580"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8" tIns="46580" rIns="93158"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58" tIns="46580" rIns="93158" bIns="4658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58" tIns="46580" rIns="93158" bIns="46580" rtlCol="0" anchor="b"/>
          <a:lstStyle>
            <a:lvl1pPr algn="r">
              <a:defRPr sz="1200"/>
            </a:lvl1pPr>
          </a:lstStyle>
          <a:p>
            <a:fld id="{5D9D4F5D-35BD-4C0D-8F91-3C736D01421A}" type="slidenum">
              <a:rPr lang="en-US" smtClean="0"/>
              <a:t>‹#›</a:t>
            </a:fld>
            <a:endParaRPr lang="en-US" dirty="0"/>
          </a:p>
        </p:txBody>
      </p:sp>
    </p:spTree>
    <p:extLst>
      <p:ext uri="{BB962C8B-B14F-4D97-AF65-F5344CB8AC3E}">
        <p14:creationId xmlns:p14="http://schemas.microsoft.com/office/powerpoint/2010/main" val="365228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bswc.org/_files/ugd/2ba1a3_8956309dccc44a5dbe4782d8abba1d93.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9D4F5D-35BD-4C0D-8F91-3C736D01421A}" type="slidenum">
              <a:rPr lang="en-US" smtClean="0"/>
              <a:t>1</a:t>
            </a:fld>
            <a:endParaRPr lang="en-US" dirty="0"/>
          </a:p>
        </p:txBody>
      </p:sp>
    </p:spTree>
    <p:extLst>
      <p:ext uri="{BB962C8B-B14F-4D97-AF65-F5344CB8AC3E}">
        <p14:creationId xmlns:p14="http://schemas.microsoft.com/office/powerpoint/2010/main" val="1803243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E036A-BCB0-CBF8-AC4B-7834FA837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3B868F-D797-3594-7DA5-81BC23AB92D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CF65E4-5095-F4A8-4E68-41AE8BF8783C}"/>
              </a:ext>
            </a:extLst>
          </p:cNvPr>
          <p:cNvSpPr>
            <a:spLocks noGrp="1"/>
          </p:cNvSpPr>
          <p:nvPr>
            <p:ph type="body" idx="1"/>
          </p:nvPr>
        </p:nvSpPr>
        <p:spPr/>
        <p:txBody>
          <a:bodyPr/>
          <a:lstStyle/>
          <a:p>
            <a:r>
              <a:rPr lang="en-US" u="sng" dirty="0"/>
              <a:t>Coalition: </a:t>
            </a:r>
          </a:p>
          <a:p>
            <a:r>
              <a:rPr lang="en-US" dirty="0"/>
              <a:t>Local governments</a:t>
            </a:r>
          </a:p>
          <a:p>
            <a:r>
              <a:rPr lang="en-US" dirty="0"/>
              <a:t>Water purveyors</a:t>
            </a:r>
          </a:p>
          <a:p>
            <a:r>
              <a:rPr lang="en-US" dirty="0"/>
              <a:t>Conservation Districts</a:t>
            </a:r>
          </a:p>
          <a:p>
            <a:r>
              <a:rPr lang="en-US" dirty="0"/>
              <a:t>Irrigation Districts</a:t>
            </a:r>
          </a:p>
          <a:p>
            <a:r>
              <a:rPr lang="en-US" dirty="0"/>
              <a:t>Legislators</a:t>
            </a:r>
          </a:p>
          <a:p>
            <a:r>
              <a:rPr lang="en-US" dirty="0"/>
              <a:t>Farmers</a:t>
            </a:r>
          </a:p>
          <a:p>
            <a:r>
              <a:rPr lang="en-US" dirty="0"/>
              <a:t>Farm workers</a:t>
            </a:r>
          </a:p>
          <a:p>
            <a:r>
              <a:rPr lang="en-US" dirty="0"/>
              <a:t>Community members</a:t>
            </a:r>
          </a:p>
          <a:p>
            <a:r>
              <a:rPr lang="en-US" dirty="0"/>
              <a:t> Tribes </a:t>
            </a:r>
          </a:p>
          <a:p>
            <a:endParaRPr lang="en-US" dirty="0"/>
          </a:p>
          <a:p>
            <a:endParaRPr lang="en-US" dirty="0"/>
          </a:p>
        </p:txBody>
      </p:sp>
      <p:sp>
        <p:nvSpPr>
          <p:cNvPr id="4" name="Slide Number Placeholder 3">
            <a:extLst>
              <a:ext uri="{FF2B5EF4-FFF2-40B4-BE49-F238E27FC236}">
                <a16:creationId xmlns:a16="http://schemas.microsoft.com/office/drawing/2014/main" id="{50ED0422-6BA5-41FC-709E-2D20D437092B}"/>
              </a:ext>
            </a:extLst>
          </p:cNvPr>
          <p:cNvSpPr>
            <a:spLocks noGrp="1"/>
          </p:cNvSpPr>
          <p:nvPr>
            <p:ph type="sldNum" sz="quarter" idx="5"/>
          </p:nvPr>
        </p:nvSpPr>
        <p:spPr/>
        <p:txBody>
          <a:bodyPr/>
          <a:lstStyle/>
          <a:p>
            <a:fld id="{5D9D4F5D-35BD-4C0D-8F91-3C736D01421A}" type="slidenum">
              <a:rPr lang="en-US" smtClean="0"/>
              <a:t>10</a:t>
            </a:fld>
            <a:endParaRPr lang="en-US" dirty="0"/>
          </a:p>
        </p:txBody>
      </p:sp>
    </p:spTree>
    <p:extLst>
      <p:ext uri="{BB962C8B-B14F-4D97-AF65-F5344CB8AC3E}">
        <p14:creationId xmlns:p14="http://schemas.microsoft.com/office/powerpoint/2010/main" val="3278964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A5757-5F7B-2EC3-DFDF-8EDF79B8D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2A574-C21A-B683-18EC-C48B21C66A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8FBDCF2-F179-D69A-EC32-5149F178C4D4}"/>
              </a:ext>
            </a:extLst>
          </p:cNvPr>
          <p:cNvSpPr>
            <a:spLocks noGrp="1"/>
          </p:cNvSpPr>
          <p:nvPr>
            <p:ph type="body" idx="1"/>
          </p:nvPr>
        </p:nvSpPr>
        <p:spPr/>
        <p:txBody>
          <a:bodyPr/>
          <a:lstStyle/>
          <a:p>
            <a:r>
              <a:rPr lang="en-US" dirty="0"/>
              <a:t>Columbia Basin Project – storage and distribution of Columbia River water for irrigation (dams and canals)</a:t>
            </a:r>
          </a:p>
          <a:p>
            <a:endParaRPr lang="en-US" dirty="0"/>
          </a:p>
          <a:p>
            <a:r>
              <a:rPr lang="en-US" dirty="0"/>
              <a:t>Columbia Basin GWMA – Formed by Ecology to address nitrate in groundwater and groundwater declines the mid-Columbia – lots of wonderful technical work completed: detailed geologic structure mapping of the basalt aquifers</a:t>
            </a:r>
          </a:p>
          <a:p>
            <a:endParaRPr lang="en-US" dirty="0"/>
          </a:p>
          <a:p>
            <a:r>
              <a:rPr lang="en-US" dirty="0"/>
              <a:t>DOH + Commerce recognized the need to get communities effected by gw declines together, - the vision was to provide planning assistance to municipalities &amp; small water systems affected by declining groundwater so that those communities could come up with  locally driven recommendations for water management and collectively voice their concerns to state and federal policy makers in order to bring resources to the area.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FD41D09-5B2C-C578-11FA-3F87D51A0B32}"/>
              </a:ext>
            </a:extLst>
          </p:cNvPr>
          <p:cNvSpPr>
            <a:spLocks noGrp="1"/>
          </p:cNvSpPr>
          <p:nvPr>
            <p:ph type="sldNum" sz="quarter" idx="5"/>
          </p:nvPr>
        </p:nvSpPr>
        <p:spPr/>
        <p:txBody>
          <a:bodyPr/>
          <a:lstStyle/>
          <a:p>
            <a:fld id="{5D9D4F5D-35BD-4C0D-8F91-3C736D01421A}" type="slidenum">
              <a:rPr lang="en-US" smtClean="0"/>
              <a:t>11</a:t>
            </a:fld>
            <a:endParaRPr lang="en-US" dirty="0"/>
          </a:p>
        </p:txBody>
      </p:sp>
    </p:spTree>
    <p:extLst>
      <p:ext uri="{BB962C8B-B14F-4D97-AF65-F5344CB8AC3E}">
        <p14:creationId xmlns:p14="http://schemas.microsoft.com/office/powerpoint/2010/main" val="2049172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3DDF4-066D-C641-CF76-05127779AE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885D0D-D921-BB83-51C6-CF4BDE8A3EC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5B2F728-D7A8-0577-0C33-F7D97E5A3EAD}"/>
              </a:ext>
            </a:extLst>
          </p:cNvPr>
          <p:cNvSpPr>
            <a:spLocks noGrp="1"/>
          </p:cNvSpPr>
          <p:nvPr>
            <p:ph type="body" idx="1"/>
          </p:nvPr>
        </p:nvSpPr>
        <p:spPr/>
        <p:txBody>
          <a:bodyPr/>
          <a:lstStyle/>
          <a:p>
            <a:pPr marL="171450" indent="-171450" algn="l">
              <a:buFont typeface="Arial" panose="020B0604020202020204" pitchFamily="34" charset="0"/>
              <a:buChar char="•"/>
            </a:pPr>
            <a:r>
              <a:rPr lang="en-US" dirty="0"/>
              <a:t>Extend canal network so irrigation water comes from the Project rather than pumped groundwater</a:t>
            </a:r>
          </a:p>
          <a:p>
            <a:pPr marL="171450" indent="-171450" algn="l">
              <a:buFont typeface="Arial" panose="020B0604020202020204" pitchFamily="34" charset="0"/>
              <a:buChar char="•"/>
            </a:pPr>
            <a:r>
              <a:rPr lang="en-US" dirty="0"/>
              <a:t>Use less water</a:t>
            </a:r>
          </a:p>
          <a:p>
            <a:pPr marL="171450" indent="-171450" algn="l">
              <a:buFont typeface="Arial" panose="020B0604020202020204" pitchFamily="34" charset="0"/>
              <a:buChar char="•"/>
            </a:pPr>
            <a:r>
              <a:rPr lang="en-US" dirty="0"/>
              <a:t>Add water back to the aquifer</a:t>
            </a:r>
          </a:p>
          <a:p>
            <a:endParaRPr lang="en-US" dirty="0"/>
          </a:p>
        </p:txBody>
      </p:sp>
      <p:sp>
        <p:nvSpPr>
          <p:cNvPr id="4" name="Slide Number Placeholder 3">
            <a:extLst>
              <a:ext uri="{FF2B5EF4-FFF2-40B4-BE49-F238E27FC236}">
                <a16:creationId xmlns:a16="http://schemas.microsoft.com/office/drawing/2014/main" id="{0C8F92EB-D948-A5F2-2D7D-C9FA75CFAC7E}"/>
              </a:ext>
            </a:extLst>
          </p:cNvPr>
          <p:cNvSpPr>
            <a:spLocks noGrp="1"/>
          </p:cNvSpPr>
          <p:nvPr>
            <p:ph type="sldNum" sz="quarter" idx="5"/>
          </p:nvPr>
        </p:nvSpPr>
        <p:spPr/>
        <p:txBody>
          <a:bodyPr/>
          <a:lstStyle/>
          <a:p>
            <a:fld id="{5D9D4F5D-35BD-4C0D-8F91-3C736D01421A}" type="slidenum">
              <a:rPr lang="en-US" smtClean="0"/>
              <a:t>12</a:t>
            </a:fld>
            <a:endParaRPr lang="en-US" dirty="0"/>
          </a:p>
        </p:txBody>
      </p:sp>
    </p:spTree>
    <p:extLst>
      <p:ext uri="{BB962C8B-B14F-4D97-AF65-F5344CB8AC3E}">
        <p14:creationId xmlns:p14="http://schemas.microsoft.com/office/powerpoint/2010/main" val="991027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8470F-9365-0D1A-35C4-9B61FA269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62B98-D1BD-B054-B158-AE9F33FF60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1909CA3-2413-DB03-B981-C5A320C269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dirty="0"/>
              <a:t>The grant directive emphasized the importance of participation and direct involvement of existing stakeholders as well as vulnerable populations who may or may not have been involved in previous planning efforts. </a:t>
            </a:r>
            <a:endParaRPr lang="en-US" sz="3700" dirty="0"/>
          </a:p>
          <a:p>
            <a:pPr lvl="0"/>
            <a:endParaRPr lang="en-US" sz="3700" dirty="0"/>
          </a:p>
          <a:p>
            <a:pPr lvl="0"/>
            <a:r>
              <a:rPr lang="en-US" sz="3700" dirty="0"/>
              <a:t>Vulnerable Populations - </a:t>
            </a:r>
            <a:r>
              <a:rPr lang="en-US" dirty="0"/>
              <a:t>people that are likely to be at a higher risk than normal for poor health outcomes in response to drought and drought related harms</a:t>
            </a:r>
          </a:p>
          <a:p>
            <a:endParaRPr lang="en-US" dirty="0"/>
          </a:p>
        </p:txBody>
      </p:sp>
      <p:sp>
        <p:nvSpPr>
          <p:cNvPr id="4" name="Slide Number Placeholder 3">
            <a:extLst>
              <a:ext uri="{FF2B5EF4-FFF2-40B4-BE49-F238E27FC236}">
                <a16:creationId xmlns:a16="http://schemas.microsoft.com/office/drawing/2014/main" id="{B778DBAF-0BE7-856F-38AA-D0D7FD3AA900}"/>
              </a:ext>
            </a:extLst>
          </p:cNvPr>
          <p:cNvSpPr>
            <a:spLocks noGrp="1"/>
          </p:cNvSpPr>
          <p:nvPr>
            <p:ph type="sldNum" sz="quarter" idx="5"/>
          </p:nvPr>
        </p:nvSpPr>
        <p:spPr/>
        <p:txBody>
          <a:bodyPr/>
          <a:lstStyle/>
          <a:p>
            <a:fld id="{5D9D4F5D-35BD-4C0D-8F91-3C736D01421A}" type="slidenum">
              <a:rPr lang="en-US" smtClean="0"/>
              <a:t>13</a:t>
            </a:fld>
            <a:endParaRPr lang="en-US" dirty="0"/>
          </a:p>
        </p:txBody>
      </p:sp>
    </p:spTree>
    <p:extLst>
      <p:ext uri="{BB962C8B-B14F-4D97-AF65-F5344CB8AC3E}">
        <p14:creationId xmlns:p14="http://schemas.microsoft.com/office/powerpoint/2010/main" val="868674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EFE23-CBD4-B3F4-C046-7662D7374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210B38-1391-35C6-8B3F-DE48FF17FBA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A7BB4C-E933-46C7-3946-A5222E4A39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dirty="0"/>
              <a:t>The grant directive emphasized the importance of participation and direct involvement of existing stakeholders as well as vulnerable populations who may or may not have been involved in previous planning efforts. </a:t>
            </a:r>
            <a:endParaRPr lang="en-US" sz="3700" dirty="0"/>
          </a:p>
          <a:p>
            <a:pPr lvl="0"/>
            <a:endParaRPr lang="en-US" sz="3700" dirty="0"/>
          </a:p>
          <a:p>
            <a:pPr lvl="0"/>
            <a:r>
              <a:rPr lang="en-US" sz="3700" dirty="0"/>
              <a:t>Vulnerable Populations - </a:t>
            </a:r>
            <a:r>
              <a:rPr lang="en-US" dirty="0"/>
              <a:t>people that are likely to be at a higher risk than normal for poor health outcomes in response to drought and drought related harms</a:t>
            </a:r>
          </a:p>
          <a:p>
            <a:endParaRPr lang="en-US" dirty="0"/>
          </a:p>
        </p:txBody>
      </p:sp>
      <p:sp>
        <p:nvSpPr>
          <p:cNvPr id="4" name="Slide Number Placeholder 3">
            <a:extLst>
              <a:ext uri="{FF2B5EF4-FFF2-40B4-BE49-F238E27FC236}">
                <a16:creationId xmlns:a16="http://schemas.microsoft.com/office/drawing/2014/main" id="{27554EA7-DFB5-7276-76F4-3C531BEB541E}"/>
              </a:ext>
            </a:extLst>
          </p:cNvPr>
          <p:cNvSpPr>
            <a:spLocks noGrp="1"/>
          </p:cNvSpPr>
          <p:nvPr>
            <p:ph type="sldNum" sz="quarter" idx="5"/>
          </p:nvPr>
        </p:nvSpPr>
        <p:spPr/>
        <p:txBody>
          <a:bodyPr/>
          <a:lstStyle/>
          <a:p>
            <a:fld id="{5D9D4F5D-35BD-4C0D-8F91-3C736D01421A}" type="slidenum">
              <a:rPr lang="en-US" smtClean="0"/>
              <a:t>14</a:t>
            </a:fld>
            <a:endParaRPr lang="en-US" dirty="0"/>
          </a:p>
        </p:txBody>
      </p:sp>
    </p:spTree>
    <p:extLst>
      <p:ext uri="{BB962C8B-B14F-4D97-AF65-F5344CB8AC3E}">
        <p14:creationId xmlns:p14="http://schemas.microsoft.com/office/powerpoint/2010/main" val="1580112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EF6BD-586D-9387-3940-194407FFF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2393D-0739-5DC9-5BDD-055087EB15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857155E-6330-18B9-AB61-0FBEBA9C4B61}"/>
              </a:ext>
            </a:extLst>
          </p:cNvPr>
          <p:cNvSpPr>
            <a:spLocks noGrp="1"/>
          </p:cNvSpPr>
          <p:nvPr>
            <p:ph type="body" idx="1"/>
          </p:nvPr>
        </p:nvSpPr>
        <p:spPr/>
        <p:txBody>
          <a:bodyPr/>
          <a:lstStyle/>
          <a:p>
            <a:r>
              <a:rPr lang="en-US" sz="1200" dirty="0"/>
              <a:t>Notes: </a:t>
            </a:r>
          </a:p>
          <a:p>
            <a:r>
              <a:rPr lang="en-US" sz="1200" dirty="0"/>
              <a:t>- Environmental Health Disparities are the increasing combination of factors (social, medical, climate, and environmental) that create inequities in health, which cause more sickness, disease, pollution, and other problems to Washington communities with more economic need.</a:t>
            </a:r>
          </a:p>
          <a:p>
            <a:r>
              <a:rPr lang="en-US" sz="1200" dirty="0"/>
              <a:t>- HEAL Act – Healthy Environment for All – pass in 2021 to address environmental and health disparities in Washington State</a:t>
            </a:r>
          </a:p>
          <a:p>
            <a:endParaRPr lang="en-US" dirty="0"/>
          </a:p>
          <a:p>
            <a:endParaRPr lang="en-US" dirty="0"/>
          </a:p>
          <a:p>
            <a:r>
              <a:rPr lang="en-US" dirty="0"/>
              <a:t>Vulnerable communities are groups of people who face a </a:t>
            </a:r>
            <a:r>
              <a:rPr lang="en-US" b="1" dirty="0"/>
              <a:t>higher risk of poor health outcomes</a:t>
            </a:r>
            <a:r>
              <a:rPr lang="en-US" dirty="0"/>
              <a:t> in response to drought and drought related harms.</a:t>
            </a:r>
          </a:p>
          <a:p>
            <a:r>
              <a:rPr lang="en-US" dirty="0"/>
              <a:t>These vulnerabilities often relate to </a:t>
            </a:r>
            <a:r>
              <a:rPr lang="en-US" b="1" dirty="0"/>
              <a:t>socioeconomic attributes</a:t>
            </a:r>
            <a:r>
              <a:rPr lang="en-US" dirty="0"/>
              <a:t>, including:</a:t>
            </a:r>
          </a:p>
          <a:p>
            <a:r>
              <a:rPr lang="en-US" b="1" dirty="0"/>
              <a:t>Low-income households</a:t>
            </a:r>
            <a:r>
              <a:rPr lang="en-US" dirty="0"/>
              <a:t>, who may have limited resources to adapt or recover.</a:t>
            </a:r>
          </a:p>
          <a:p>
            <a:r>
              <a:rPr lang="en-US" b="1" dirty="0"/>
              <a:t>Racial and ethnic minorities</a:t>
            </a:r>
            <a:r>
              <a:rPr lang="en-US" dirty="0"/>
              <a:t>, who often face systemic barriers to health and emergency support.</a:t>
            </a:r>
          </a:p>
          <a:p>
            <a:r>
              <a:rPr lang="en-US" b="1" dirty="0"/>
              <a:t>Residents with language barriers</a:t>
            </a:r>
            <a:r>
              <a:rPr lang="en-US" dirty="0"/>
              <a:t>, which can impact access to information, alerts, and assistance programs.</a:t>
            </a:r>
          </a:p>
          <a:p>
            <a:endParaRPr lang="en-US" dirty="0"/>
          </a:p>
          <a:p>
            <a:r>
              <a:rPr lang="en-US" dirty="0"/>
              <a:t>To identify and assess these communities, we used several </a:t>
            </a:r>
            <a:r>
              <a:rPr lang="en-US" b="1" dirty="0"/>
              <a:t>data tools</a:t>
            </a:r>
            <a:r>
              <a:rPr lang="en-US" dirty="0"/>
              <a:t>:</a:t>
            </a:r>
          </a:p>
          <a:p>
            <a:r>
              <a:rPr lang="en-US" dirty="0"/>
              <a:t>The </a:t>
            </a:r>
            <a:r>
              <a:rPr lang="en-US" b="1" dirty="0"/>
              <a:t>Washington Environmental Health Disparities Map (EHD Map)</a:t>
            </a:r>
            <a:r>
              <a:rPr lang="en-US" dirty="0"/>
              <a:t>, which shows health risks across geographic areas.</a:t>
            </a:r>
          </a:p>
          <a:p>
            <a:r>
              <a:rPr lang="en-US" b="1" dirty="0"/>
              <a:t>EJScreen</a:t>
            </a:r>
            <a:r>
              <a:rPr lang="en-US" dirty="0"/>
              <a:t>, the EPA’s environmental justice mapping tool, which combines environmental and demographic indicators.</a:t>
            </a:r>
          </a:p>
          <a:p>
            <a:r>
              <a:rPr lang="en-US" dirty="0"/>
              <a:t>The </a:t>
            </a:r>
            <a:r>
              <a:rPr lang="en-US" b="1" dirty="0"/>
              <a:t>Climate &amp; Economic Justice Screening Tool</a:t>
            </a:r>
            <a:r>
              <a:rPr lang="en-US" dirty="0"/>
              <a:t>, developed by the Council on Environmental Quality, which highlights communities facing overlapping social and environmental burdens.</a:t>
            </a:r>
          </a:p>
          <a:p>
            <a:r>
              <a:rPr lang="en-US" dirty="0"/>
              <a:t>Recognizing these communities allows us to focus outreach, allocate resources, and ensure equitable support during drought planning and response.</a:t>
            </a:r>
          </a:p>
          <a:p>
            <a:endParaRPr lang="en-US" dirty="0"/>
          </a:p>
        </p:txBody>
      </p:sp>
      <p:sp>
        <p:nvSpPr>
          <p:cNvPr id="4" name="Slide Number Placeholder 3">
            <a:extLst>
              <a:ext uri="{FF2B5EF4-FFF2-40B4-BE49-F238E27FC236}">
                <a16:creationId xmlns:a16="http://schemas.microsoft.com/office/drawing/2014/main" id="{11FB5E7F-9DE9-F60E-01CC-A2A17C154D52}"/>
              </a:ext>
            </a:extLst>
          </p:cNvPr>
          <p:cNvSpPr>
            <a:spLocks noGrp="1"/>
          </p:cNvSpPr>
          <p:nvPr>
            <p:ph type="sldNum" sz="quarter" idx="5"/>
          </p:nvPr>
        </p:nvSpPr>
        <p:spPr/>
        <p:txBody>
          <a:bodyPr/>
          <a:lstStyle/>
          <a:p>
            <a:fld id="{5D9D4F5D-35BD-4C0D-8F91-3C736D01421A}" type="slidenum">
              <a:rPr lang="en-US" smtClean="0"/>
              <a:t>15</a:t>
            </a:fld>
            <a:endParaRPr lang="en-US" dirty="0"/>
          </a:p>
        </p:txBody>
      </p:sp>
    </p:spTree>
    <p:extLst>
      <p:ext uri="{BB962C8B-B14F-4D97-AF65-F5344CB8AC3E}">
        <p14:creationId xmlns:p14="http://schemas.microsoft.com/office/powerpoint/2010/main" val="2998478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Example - dams</a:t>
            </a:r>
          </a:p>
        </p:txBody>
      </p:sp>
      <p:sp>
        <p:nvSpPr>
          <p:cNvPr id="4" name="Slide Number Placeholder 3"/>
          <p:cNvSpPr>
            <a:spLocks noGrp="1"/>
          </p:cNvSpPr>
          <p:nvPr>
            <p:ph type="sldNum" sz="quarter" idx="5"/>
          </p:nvPr>
        </p:nvSpPr>
        <p:spPr/>
        <p:txBody>
          <a:bodyPr/>
          <a:lstStyle/>
          <a:p>
            <a:fld id="{5D9D4F5D-35BD-4C0D-8F91-3C736D01421A}" type="slidenum">
              <a:rPr lang="en-US" smtClean="0"/>
              <a:t>16</a:t>
            </a:fld>
            <a:endParaRPr lang="en-US" dirty="0"/>
          </a:p>
        </p:txBody>
      </p:sp>
    </p:spTree>
    <p:extLst>
      <p:ext uri="{BB962C8B-B14F-4D97-AF65-F5344CB8AC3E}">
        <p14:creationId xmlns:p14="http://schemas.microsoft.com/office/powerpoint/2010/main" val="3679150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C08B0-1123-3D97-D47D-300AAA8C95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459AD8-C601-2653-7E5F-0978E4440CD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B7D368F-A709-3EE7-B022-D020BA4859E4}"/>
              </a:ext>
            </a:extLst>
          </p:cNvPr>
          <p:cNvSpPr>
            <a:spLocks noGrp="1"/>
          </p:cNvSpPr>
          <p:nvPr>
            <p:ph type="body" idx="1"/>
          </p:nvPr>
        </p:nvSpPr>
        <p:spPr/>
        <p:txBody>
          <a:bodyPr/>
          <a:lstStyle/>
          <a:p>
            <a:r>
              <a:rPr lang="en-US" dirty="0"/>
              <a:t>Drought can have widespread consequences that impact both our communities and the surrounding environment. Let's break down the primary areas of concern:</a:t>
            </a:r>
          </a:p>
          <a:p>
            <a:r>
              <a:rPr lang="en-US" b="1" dirty="0"/>
              <a:t>Economic Impacts</a:t>
            </a:r>
            <a:r>
              <a:rPr lang="en-US" dirty="0"/>
              <a:t>: Drought conditions can severely disrupt local economies, especially in sectors that depend on steady water supply. Agriculture may face reduced crop yields or livestock losses, industries might need to scale back operations, small businesses and recreational activities also suffer.</a:t>
            </a:r>
          </a:p>
          <a:p>
            <a:r>
              <a:rPr lang="en-US" b="1" dirty="0"/>
              <a:t>Environmental Pressures</a:t>
            </a:r>
            <a:r>
              <a:rPr lang="en-US" dirty="0"/>
              <a:t>: Rivers, wetlands, and riparian habitats may shrink or dry up, harming fish populations and wildlife that rely on these water sources. </a:t>
            </a:r>
          </a:p>
          <a:p>
            <a:r>
              <a:rPr lang="en-US" b="1" dirty="0"/>
              <a:t>Public Health Risks</a:t>
            </a:r>
            <a:r>
              <a:rPr lang="en-US" dirty="0"/>
              <a:t>:  According to the Center for Disease Control (CDC) drought conditions can affect water quality, heat related illnesses/death, air quality, vector borne diseases (West Nile virus), water borne illness (E-coli) as well as mental health.  </a:t>
            </a:r>
            <a:r>
              <a:rPr lang="en-US" b="1" dirty="0"/>
              <a:t>Groundwater Stress</a:t>
            </a:r>
            <a:r>
              <a:rPr lang="en-US" dirty="0"/>
              <a:t>: As I mentioned at the beginning of the presentation, many people rely on groundwater for their primary water supply. During drought, demand for this water increases, leading to over-pumping of wells and aquifers. This can result in long-term declines in water tables, increased pumping costs, and potential well failures.</a:t>
            </a:r>
          </a:p>
          <a:p>
            <a:r>
              <a:rPr lang="en-US" b="1" dirty="0"/>
              <a:t>Management &amp; Planning Challenges</a:t>
            </a:r>
            <a:r>
              <a:rPr lang="en-US" dirty="0"/>
              <a:t>: Finally, drought places added pressure on water managers and policymakers. Limited resources must be distributed carefully across multiple needs. This requires coordination, long-term planning, and often, difficult tradeoffs such as increased rates to help reduce consumption of water by its users.</a:t>
            </a:r>
          </a:p>
          <a:p>
            <a:pPr defTabSz="931586">
              <a:defRPr/>
            </a:pPr>
            <a:endParaRPr lang="en-US" dirty="0"/>
          </a:p>
        </p:txBody>
      </p:sp>
      <p:sp>
        <p:nvSpPr>
          <p:cNvPr id="4" name="Slide Number Placeholder 3">
            <a:extLst>
              <a:ext uri="{FF2B5EF4-FFF2-40B4-BE49-F238E27FC236}">
                <a16:creationId xmlns:a16="http://schemas.microsoft.com/office/drawing/2014/main" id="{04672818-C026-B366-021C-7FCF0DE607CC}"/>
              </a:ext>
            </a:extLst>
          </p:cNvPr>
          <p:cNvSpPr>
            <a:spLocks noGrp="1"/>
          </p:cNvSpPr>
          <p:nvPr>
            <p:ph type="sldNum" sz="quarter" idx="5"/>
          </p:nvPr>
        </p:nvSpPr>
        <p:spPr>
          <a:xfrm>
            <a:off x="3962400" y="8829968"/>
            <a:ext cx="3037840" cy="466433"/>
          </a:xfrm>
        </p:spPr>
        <p:txBody>
          <a:bodyPr/>
          <a:lstStyle/>
          <a:p>
            <a:fld id="{5D9D4F5D-35BD-4C0D-8F91-3C736D01421A}" type="slidenum">
              <a:rPr lang="en-US" smtClean="0"/>
              <a:t>17</a:t>
            </a:fld>
            <a:endParaRPr lang="en-US" dirty="0"/>
          </a:p>
        </p:txBody>
      </p:sp>
    </p:spTree>
    <p:extLst>
      <p:ext uri="{BB962C8B-B14F-4D97-AF65-F5344CB8AC3E}">
        <p14:creationId xmlns:p14="http://schemas.microsoft.com/office/powerpoint/2010/main" val="2411944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81907-92CA-4EA4-69BA-DC0EC44CC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5753F-21A0-44A9-B418-424C604D2CC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1A1A18E-7F64-5919-CD21-74D77EE0BAF1}"/>
              </a:ext>
            </a:extLst>
          </p:cNvPr>
          <p:cNvSpPr>
            <a:spLocks noGrp="1"/>
          </p:cNvSpPr>
          <p:nvPr>
            <p:ph type="body" idx="1"/>
          </p:nvPr>
        </p:nvSpPr>
        <p:spPr/>
        <p:txBody>
          <a:bodyPr/>
          <a:lstStyle/>
          <a:p>
            <a:pPr defTabSz="931774">
              <a:defRPr/>
            </a:pPr>
            <a:r>
              <a:rPr lang="en-US" dirty="0"/>
              <a:t>Does not address drought directly </a:t>
            </a:r>
          </a:p>
          <a:p>
            <a:pPr defTabSz="931774">
              <a:defRPr/>
            </a:pPr>
            <a:r>
              <a:rPr lang="en-US" dirty="0"/>
              <a:t>CBSWC identified several projects, tools, and planning alternatives for sustainable water management in the planning area</a:t>
            </a:r>
          </a:p>
          <a:p>
            <a:endParaRPr lang="en-US" dirty="0">
              <a:hlinkClick r:id="rId3"/>
            </a:endParaRPr>
          </a:p>
          <a:p>
            <a:endParaRPr lang="en-US" dirty="0">
              <a:hlinkClick r:id="rId3"/>
            </a:endParaRPr>
          </a:p>
          <a:p>
            <a:r>
              <a:rPr lang="en-US" dirty="0">
                <a:hlinkClick r:id="rId3"/>
              </a:rPr>
              <a:t>Microsoft Word - CBSWC Preliminary Watershed Management Plan_2023_12_21_2023</a:t>
            </a:r>
            <a:endParaRPr lang="en-US" dirty="0"/>
          </a:p>
        </p:txBody>
      </p:sp>
      <p:sp>
        <p:nvSpPr>
          <p:cNvPr id="4" name="Slide Number Placeholder 3">
            <a:extLst>
              <a:ext uri="{FF2B5EF4-FFF2-40B4-BE49-F238E27FC236}">
                <a16:creationId xmlns:a16="http://schemas.microsoft.com/office/drawing/2014/main" id="{20E973BD-C812-EBF3-6E90-DB1A84A911C3}"/>
              </a:ext>
            </a:extLst>
          </p:cNvPr>
          <p:cNvSpPr>
            <a:spLocks noGrp="1"/>
          </p:cNvSpPr>
          <p:nvPr>
            <p:ph type="sldNum" sz="quarter" idx="5"/>
          </p:nvPr>
        </p:nvSpPr>
        <p:spPr/>
        <p:txBody>
          <a:bodyPr/>
          <a:lstStyle/>
          <a:p>
            <a:fld id="{5D9D4F5D-35BD-4C0D-8F91-3C736D01421A}" type="slidenum">
              <a:rPr lang="en-US" smtClean="0"/>
              <a:t>18</a:t>
            </a:fld>
            <a:endParaRPr lang="en-US" dirty="0"/>
          </a:p>
        </p:txBody>
      </p:sp>
    </p:spTree>
    <p:extLst>
      <p:ext uri="{BB962C8B-B14F-4D97-AF65-F5344CB8AC3E}">
        <p14:creationId xmlns:p14="http://schemas.microsoft.com/office/powerpoint/2010/main" val="3826146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020F0-0952-6AC9-08D7-F35FDE5DA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805F1-36E5-32AF-7F11-AE95BF4DCE1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D1C8884-BECC-DEB5-CB89-28388D2600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1FCBAF-3C5D-6FAB-A47F-6C73153C3F05}"/>
              </a:ext>
            </a:extLst>
          </p:cNvPr>
          <p:cNvSpPr>
            <a:spLocks noGrp="1"/>
          </p:cNvSpPr>
          <p:nvPr>
            <p:ph type="sldNum" sz="quarter" idx="5"/>
          </p:nvPr>
        </p:nvSpPr>
        <p:spPr/>
        <p:txBody>
          <a:bodyPr/>
          <a:lstStyle/>
          <a:p>
            <a:fld id="{5D9D4F5D-35BD-4C0D-8F91-3C736D01421A}" type="slidenum">
              <a:rPr lang="en-US" smtClean="0"/>
              <a:t>19</a:t>
            </a:fld>
            <a:endParaRPr lang="en-US" dirty="0"/>
          </a:p>
        </p:txBody>
      </p:sp>
    </p:spTree>
    <p:extLst>
      <p:ext uri="{BB962C8B-B14F-4D97-AF65-F5344CB8AC3E}">
        <p14:creationId xmlns:p14="http://schemas.microsoft.com/office/powerpoint/2010/main" val="3001412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716280" y="4473893"/>
            <a:ext cx="5608320" cy="3984307"/>
          </a:xfrm>
        </p:spPr>
        <p:txBody>
          <a:bodyPr/>
          <a:lstStyle/>
          <a:p>
            <a:r>
              <a:rPr lang="en-US" dirty="0"/>
              <a:t>Good morning and welcome. My name is Brean Nieman, and I’m the Lead Grant Coordinator with the Lincoln County Conservation District. I’m joined today by Sarah Weeks from Landau Associates, who brings expertise in groundwater systems and understanding how aquifers respond to pumping and long-term water use.</a:t>
            </a:r>
          </a:p>
          <a:p>
            <a:endParaRPr lang="en-US" dirty="0"/>
          </a:p>
          <a:p>
            <a:r>
              <a:rPr lang="en-US" dirty="0"/>
              <a:t>Today we’ll be sharing an overview of our current grant-funded project, the Mid-Columbia Basin Drought Preparedness Plan, which is currently in the middle stages of development. The goal of this effort is to strengthen drought preparedness across the region by supporting water purveyors, agricultural producers, and the long-term sustainability of our groundwater and water resources.</a:t>
            </a:r>
          </a:p>
          <a:p>
            <a:endParaRPr lang="en-US" dirty="0"/>
          </a:p>
          <a:p>
            <a:r>
              <a:rPr lang="en-US" dirty="0"/>
              <a:t>To begin, we’ll provide a brief regional overview, including community and climate considerations, water availability, groundwater trends, and some of the drought history that has shaped planning efforts in this region. We’ll also touch on the collaborative approach behind this work, including the role of the Columbia Basin Sustainable Water Coalition and the importance of broad community engagement.</a:t>
            </a:r>
          </a:p>
          <a:p>
            <a:endParaRPr lang="en-US" dirty="0"/>
          </a:p>
          <a:p>
            <a:r>
              <a:rPr lang="en-US" dirty="0"/>
              <a:t>Many of you are already very familiar with these topics, so our goal today is to provide a brief overview of the project and some of the drought risks and mitigation strategies being explored.  and then open the floor for questions and discussion at the end of the presentation.</a:t>
            </a:r>
          </a:p>
        </p:txBody>
      </p:sp>
      <p:sp>
        <p:nvSpPr>
          <p:cNvPr id="4" name="Slide Number Placeholder 3"/>
          <p:cNvSpPr>
            <a:spLocks noGrp="1"/>
          </p:cNvSpPr>
          <p:nvPr>
            <p:ph type="sldNum" sz="quarter" idx="5"/>
          </p:nvPr>
        </p:nvSpPr>
        <p:spPr/>
        <p:txBody>
          <a:bodyPr/>
          <a:lstStyle/>
          <a:p>
            <a:fld id="{5D9D4F5D-35BD-4C0D-8F91-3C736D01421A}" type="slidenum">
              <a:rPr lang="en-US" smtClean="0"/>
              <a:t>2</a:t>
            </a:fld>
            <a:endParaRPr lang="en-US" dirty="0"/>
          </a:p>
        </p:txBody>
      </p:sp>
    </p:spTree>
    <p:extLst>
      <p:ext uri="{BB962C8B-B14F-4D97-AF65-F5344CB8AC3E}">
        <p14:creationId xmlns:p14="http://schemas.microsoft.com/office/powerpoint/2010/main" val="249346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As I referred to a few minutes ago our grant project is the </a:t>
            </a:r>
            <a:r>
              <a:rPr lang="en-US" b="1" dirty="0"/>
              <a:t>Mid-Columbia Basin Drought Preparedness Plan</a:t>
            </a:r>
            <a:r>
              <a:rPr lang="en-US" dirty="0"/>
              <a:t>, which focuses on the FLAG counties: Franklin, Lincoln, Adams and Grant. </a:t>
            </a:r>
          </a:p>
          <a:p>
            <a:r>
              <a:rPr lang="en-US" dirty="0"/>
              <a:t>The project began in </a:t>
            </a:r>
            <a:r>
              <a:rPr lang="en-US" b="1" dirty="0"/>
              <a:t>February 2025 and will be completed by February 2027</a:t>
            </a:r>
            <a:r>
              <a:rPr lang="en-US" dirty="0"/>
              <a:t>.</a:t>
            </a:r>
          </a:p>
          <a:p>
            <a:r>
              <a:rPr lang="en-US" dirty="0"/>
              <a:t>The purpose of this effort, as outlined by Ecology in 2023, is to </a:t>
            </a:r>
            <a:r>
              <a:rPr lang="en-US" b="1" dirty="0"/>
              <a:t>incentivize and support increased drought preparedness, resiliency, and water supply security</a:t>
            </a:r>
            <a:r>
              <a:rPr lang="en-US" dirty="0"/>
              <a:t>, particularly for </a:t>
            </a:r>
            <a:r>
              <a:rPr lang="en-US" b="1" dirty="0"/>
              <a:t>local and vulnerable communities</a:t>
            </a:r>
            <a:r>
              <a:rPr lang="en-US" dirty="0"/>
              <a:t>.</a:t>
            </a:r>
          </a:p>
          <a:p>
            <a:r>
              <a:rPr lang="en-US" dirty="0"/>
              <a:t>Our primary goals are to:</a:t>
            </a:r>
          </a:p>
          <a:p>
            <a:r>
              <a:rPr lang="en-US" b="1" dirty="0"/>
              <a:t>Identify drought risks and potential mitigation projects</a:t>
            </a:r>
            <a:r>
              <a:rPr lang="en-US" dirty="0"/>
              <a:t>, and</a:t>
            </a:r>
          </a:p>
          <a:p>
            <a:r>
              <a:rPr lang="en-US" b="1" dirty="0"/>
              <a:t>Assist FLAG communities in securing funding to implement those projects.</a:t>
            </a:r>
            <a:endParaRPr lang="en-US" dirty="0"/>
          </a:p>
          <a:p>
            <a:pPr defTabSz="914308">
              <a:defRPr/>
            </a:pPr>
            <a:r>
              <a:rPr lang="en-US" dirty="0"/>
              <a:t>This work is funded through Ecology’s </a:t>
            </a:r>
            <a:r>
              <a:rPr lang="en-US" b="1" dirty="0"/>
              <a:t>Water Resources Drought Planning and Preparedness Grant</a:t>
            </a:r>
            <a:r>
              <a:rPr lang="en-US" dirty="0"/>
              <a:t>. </a:t>
            </a:r>
          </a:p>
          <a:p>
            <a:pPr defTabSz="914308">
              <a:defRPr/>
            </a:pPr>
            <a:r>
              <a:rPr lang="en-US" dirty="0"/>
              <a:t>The Mid-Columbia Basin is a wide, arid lowland in south-central Washington. The planning area is largely rural, and the dominant land use is commercial agriculture. Irrigated agriculture and public water supply systems depend on local surface water delivered by the Columbia Basin Project and groundwater pumping from the basalt aquifer. </a:t>
            </a:r>
          </a:p>
          <a:p>
            <a:r>
              <a:rPr lang="en-US" dirty="0"/>
              <a:t>It is also important to note that </a:t>
            </a:r>
            <a:r>
              <a:rPr lang="en-US" b="1" dirty="0"/>
              <a:t>approximately 80% of the population in this region relies on groundwater for drinking water</a:t>
            </a:r>
            <a:r>
              <a:rPr lang="en-US" dirty="0"/>
              <a:t>, which emphasizes the importance of proactive drought planning.”</a:t>
            </a:r>
          </a:p>
          <a:p>
            <a:endParaRPr lang="en-US" dirty="0"/>
          </a:p>
          <a:p>
            <a:endParaRPr lang="en-US" dirty="0"/>
          </a:p>
        </p:txBody>
      </p:sp>
      <p:sp>
        <p:nvSpPr>
          <p:cNvPr id="4" name="Slide Number Placeholder 3"/>
          <p:cNvSpPr>
            <a:spLocks noGrp="1"/>
          </p:cNvSpPr>
          <p:nvPr>
            <p:ph type="sldNum" sz="quarter" idx="5"/>
          </p:nvPr>
        </p:nvSpPr>
        <p:spPr/>
        <p:txBody>
          <a:bodyPr/>
          <a:lstStyle/>
          <a:p>
            <a:fld id="{5D9D4F5D-35BD-4C0D-8F91-3C736D01421A}" type="slidenum">
              <a:rPr lang="en-US" smtClean="0"/>
              <a:t>3</a:t>
            </a:fld>
            <a:endParaRPr lang="en-US" dirty="0"/>
          </a:p>
        </p:txBody>
      </p:sp>
    </p:spTree>
    <p:extLst>
      <p:ext uri="{BB962C8B-B14F-4D97-AF65-F5344CB8AC3E}">
        <p14:creationId xmlns:p14="http://schemas.microsoft.com/office/powerpoint/2010/main" val="1219769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Lincoln County Conservation District, together with the Columbia Basin Sustainable Water Coalition, are leading this drought preparedness grant. I want to acknowledge the Coalition for its strong leadership in bringing diverse stakeholders together to address our region’s declining groundwater supplies. Their focus is on developing locally driven recommendations that guide water management and policy, ensuring that resources are directed toward sustainable solutions for both today’s challenges and future needs.</a:t>
            </a:r>
          </a:p>
          <a:p>
            <a:endParaRPr lang="en-US" dirty="0"/>
          </a:p>
          <a:p>
            <a:r>
              <a:rPr lang="en-US" dirty="0"/>
              <a:t>We’ve also been fortunate to work with strong technical partners—</a:t>
            </a:r>
            <a:r>
              <a:rPr lang="en-US" b="1" dirty="0"/>
              <a:t>Landau Associates</a:t>
            </a:r>
            <a:r>
              <a:rPr lang="en-US" dirty="0"/>
              <a:t> , </a:t>
            </a:r>
            <a:r>
              <a:rPr lang="en-US" b="1" dirty="0"/>
              <a:t>GeoEngineers and Water Insecurity Solutions</a:t>
            </a:r>
            <a:r>
              <a:rPr lang="en-US" dirty="0"/>
              <a:t>—who have helped gather data, draft key sections, and evaluate drought preparedness strategies that can work across different types of water users.</a:t>
            </a:r>
          </a:p>
          <a:p>
            <a:endParaRPr lang="en-US" dirty="0"/>
          </a:p>
          <a:p>
            <a:r>
              <a:rPr lang="en-US" dirty="0"/>
              <a:t>Our goal is to engage a diverse range of individuals and organizations. Their input will help shape and strengthen the final Drought Preparedness Plan, ensuring it reflects a broad spectrum of perspectives and needs.</a:t>
            </a:r>
          </a:p>
          <a:p>
            <a:endParaRPr lang="en-US" dirty="0"/>
          </a:p>
          <a:p>
            <a:r>
              <a:rPr lang="en-US" dirty="0"/>
              <a:t>A quick fun fact for those who may not know: conservation districts were created following the severe drought and crop failures of the 1930s that led to the Dust Bowl. In 1937, the federal government encouraged states to pass laws allowing locally led conservation districts to form, giving farmers and landowners a way to work together to conserve soil and water resources.</a:t>
            </a:r>
          </a:p>
          <a:p>
            <a:endParaRPr lang="en-US" dirty="0"/>
          </a:p>
        </p:txBody>
      </p:sp>
      <p:sp>
        <p:nvSpPr>
          <p:cNvPr id="4" name="Slide Number Placeholder 3"/>
          <p:cNvSpPr>
            <a:spLocks noGrp="1"/>
          </p:cNvSpPr>
          <p:nvPr>
            <p:ph type="sldNum" sz="quarter" idx="5"/>
          </p:nvPr>
        </p:nvSpPr>
        <p:spPr/>
        <p:txBody>
          <a:bodyPr/>
          <a:lstStyle/>
          <a:p>
            <a:fld id="{5D9D4F5D-35BD-4C0D-8F91-3C736D01421A}" type="slidenum">
              <a:rPr lang="en-US" smtClean="0"/>
              <a:t>4</a:t>
            </a:fld>
            <a:endParaRPr lang="en-US" dirty="0"/>
          </a:p>
        </p:txBody>
      </p:sp>
    </p:spTree>
    <p:extLst>
      <p:ext uri="{BB962C8B-B14F-4D97-AF65-F5344CB8AC3E}">
        <p14:creationId xmlns:p14="http://schemas.microsoft.com/office/powerpoint/2010/main" val="1435522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1CB4F-05D7-2920-8434-4B64189DE5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349E9-2EF3-4634-E93C-03CBECD60CF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E73C754-4CA8-7D32-2B96-014A9D675536}"/>
              </a:ext>
            </a:extLst>
          </p:cNvPr>
          <p:cNvSpPr>
            <a:spLocks noGrp="1"/>
          </p:cNvSpPr>
          <p:nvPr>
            <p:ph type="body" idx="1"/>
          </p:nvPr>
        </p:nvSpPr>
        <p:spPr/>
        <p:txBody>
          <a:bodyPr/>
          <a:lstStyle/>
          <a:p>
            <a:r>
              <a:rPr lang="en-US" dirty="0"/>
              <a:t>This region is largely rural and heavily rooted in agriculture. Farming plays a major role in the local economy and in daily life for many residents.</a:t>
            </a:r>
          </a:p>
          <a:p>
            <a:endParaRPr lang="en-US" dirty="0"/>
          </a:p>
          <a:p>
            <a:r>
              <a:rPr lang="en-US" dirty="0"/>
              <a:t>About </a:t>
            </a:r>
            <a:r>
              <a:rPr lang="en-US" b="1" dirty="0"/>
              <a:t>one in five jobs in the area is tied to agriculture</a:t>
            </a:r>
            <a:r>
              <a:rPr lang="en-US" dirty="0"/>
              <a:t>, including farmers, farm workers, food processing, and supporting industries.</a:t>
            </a:r>
          </a:p>
          <a:p>
            <a:endParaRPr lang="en-US" dirty="0"/>
          </a:p>
          <a:p>
            <a:r>
              <a:rPr lang="en-US" dirty="0"/>
              <a:t>The communities here are also culturally diverse, with a large Hispanic and Latino population that plays a significant role in both the agricultural workforce and the broader community. This makes it especially important to use collaborative communication approaches that engage people through the appropriate channels and in the languages most commonly spoken in the community.</a:t>
            </a:r>
          </a:p>
          <a:p>
            <a:endParaRPr lang="en-US" dirty="0"/>
          </a:p>
          <a:p>
            <a:r>
              <a:rPr lang="en-US" dirty="0"/>
              <a:t>There is also an important </a:t>
            </a:r>
            <a:r>
              <a:rPr lang="en-US" b="1" dirty="0"/>
              <a:t>Native American presence</a:t>
            </a:r>
            <a:r>
              <a:rPr lang="en-US" dirty="0"/>
              <a:t>, particularly through nearby Tribal communities that have longstanding cultural and historical connections to the land and water resources in this region.</a:t>
            </a:r>
          </a:p>
          <a:p>
            <a:endParaRPr lang="en-US" dirty="0"/>
          </a:p>
          <a:p>
            <a:r>
              <a:rPr lang="en-US" dirty="0"/>
              <a:t>Compared to overall </a:t>
            </a:r>
            <a:r>
              <a:rPr lang="en-US" b="1" dirty="0"/>
              <a:t>Washington State averages</a:t>
            </a:r>
            <a:r>
              <a:rPr lang="en-US" dirty="0"/>
              <a:t>, the population in this area tends to be </a:t>
            </a:r>
            <a:r>
              <a:rPr lang="en-US" b="1" dirty="0"/>
              <a:t>younger and has lower median household incomes</a:t>
            </a:r>
            <a:r>
              <a:rPr lang="en-US" dirty="0"/>
              <a:t>, which can influence how communities experience and respond to challenges like drought, economic shifts, and resource access.</a:t>
            </a:r>
          </a:p>
        </p:txBody>
      </p:sp>
      <p:sp>
        <p:nvSpPr>
          <p:cNvPr id="4" name="Slide Number Placeholder 3">
            <a:extLst>
              <a:ext uri="{FF2B5EF4-FFF2-40B4-BE49-F238E27FC236}">
                <a16:creationId xmlns:a16="http://schemas.microsoft.com/office/drawing/2014/main" id="{C1A5CBBF-4141-5FE7-AFA3-A8CAFB9134DC}"/>
              </a:ext>
            </a:extLst>
          </p:cNvPr>
          <p:cNvSpPr>
            <a:spLocks noGrp="1"/>
          </p:cNvSpPr>
          <p:nvPr>
            <p:ph type="sldNum" sz="quarter" idx="5"/>
          </p:nvPr>
        </p:nvSpPr>
        <p:spPr/>
        <p:txBody>
          <a:bodyPr/>
          <a:lstStyle/>
          <a:p>
            <a:fld id="{5D9D4F5D-35BD-4C0D-8F91-3C736D01421A}" type="slidenum">
              <a:rPr lang="en-US" smtClean="0"/>
              <a:t>5</a:t>
            </a:fld>
            <a:endParaRPr lang="en-US" dirty="0"/>
          </a:p>
        </p:txBody>
      </p:sp>
    </p:spTree>
    <p:extLst>
      <p:ext uri="{BB962C8B-B14F-4D97-AF65-F5344CB8AC3E}">
        <p14:creationId xmlns:p14="http://schemas.microsoft.com/office/powerpoint/2010/main" val="201901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Historically, this region served as </a:t>
            </a:r>
            <a:r>
              <a:rPr lang="en-US" b="1" dirty="0"/>
              <a:t>hunting and fishing grounds for Tribal communities</a:t>
            </a:r>
            <a:r>
              <a:rPr lang="en-US" dirty="0"/>
              <a:t>, though it remained sparsely populated because of the dry climate and limited water resources.</a:t>
            </a:r>
          </a:p>
          <a:p>
            <a:endParaRPr lang="en-US" dirty="0"/>
          </a:p>
          <a:p>
            <a:r>
              <a:rPr lang="en-US" dirty="0"/>
              <a:t>Over time, the land transitioned into </a:t>
            </a:r>
            <a:r>
              <a:rPr lang="en-US" b="1" dirty="0"/>
              <a:t>cattle ranching</a:t>
            </a:r>
            <a:r>
              <a:rPr lang="en-US" dirty="0"/>
              <a:t>, and later into </a:t>
            </a:r>
            <a:r>
              <a:rPr lang="en-US" b="1" dirty="0"/>
              <a:t>dryland wheat farming</a:t>
            </a:r>
            <a:r>
              <a:rPr lang="en-US" dirty="0"/>
              <a:t>, which became a major agricultural activity in the area.</a:t>
            </a:r>
          </a:p>
          <a:p>
            <a:endParaRPr lang="en-US" dirty="0"/>
          </a:p>
          <a:p>
            <a:r>
              <a:rPr lang="en-US" dirty="0"/>
              <a:t>In the </a:t>
            </a:r>
            <a:r>
              <a:rPr lang="en-US" b="1" dirty="0"/>
              <a:t>mid-20th century</a:t>
            </a:r>
            <a:r>
              <a:rPr lang="en-US" dirty="0"/>
              <a:t>, the construction of dams and irrigation canals transformed the region. With access to irrigation water, roughly </a:t>
            </a:r>
            <a:r>
              <a:rPr lang="en-US" b="1" dirty="0"/>
              <a:t>half of the landscape shifted to irrigated agriculture</a:t>
            </a:r>
            <a:r>
              <a:rPr lang="en-US" dirty="0"/>
              <a:t>, allowing growers to produce </a:t>
            </a:r>
            <a:r>
              <a:rPr lang="en-US" b="1" dirty="0"/>
              <a:t>higher-value crops</a:t>
            </a:r>
            <a:r>
              <a:rPr lang="en-US" dirty="0"/>
              <a:t>.</a:t>
            </a:r>
          </a:p>
          <a:p>
            <a:endParaRPr lang="en-US" dirty="0"/>
          </a:p>
          <a:p>
            <a:r>
              <a:rPr lang="en-US" dirty="0"/>
              <a:t>To give a sense of just how dry this region is, </a:t>
            </a:r>
            <a:r>
              <a:rPr lang="en-US" b="1" dirty="0"/>
              <a:t>Moses Lake actually receives less annual rainfall than Phoenix</a:t>
            </a:r>
            <a:r>
              <a:rPr lang="en-US" dirty="0"/>
              <a:t>—a comparison shared by Richard Law, City Engineer for the City of Moses Lake.</a:t>
            </a:r>
          </a:p>
        </p:txBody>
      </p:sp>
      <p:sp>
        <p:nvSpPr>
          <p:cNvPr id="4" name="Slide Number Placeholder 3"/>
          <p:cNvSpPr>
            <a:spLocks noGrp="1"/>
          </p:cNvSpPr>
          <p:nvPr>
            <p:ph type="sldNum" sz="quarter" idx="5"/>
          </p:nvPr>
        </p:nvSpPr>
        <p:spPr/>
        <p:txBody>
          <a:bodyPr/>
          <a:lstStyle/>
          <a:p>
            <a:fld id="{5D9D4F5D-35BD-4C0D-8F91-3C736D01421A}" type="slidenum">
              <a:rPr lang="en-US" smtClean="0"/>
              <a:t>6</a:t>
            </a:fld>
            <a:endParaRPr lang="en-US" dirty="0"/>
          </a:p>
        </p:txBody>
      </p:sp>
    </p:spTree>
    <p:extLst>
      <p:ext uri="{BB962C8B-B14F-4D97-AF65-F5344CB8AC3E}">
        <p14:creationId xmlns:p14="http://schemas.microsoft.com/office/powerpoint/2010/main" val="3557304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A9E49-2A6B-029D-2238-78CC7C892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3F669-3EF7-F0D2-6D77-7B3FB0A580C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A7F551F-96B6-F235-C852-66494A2F7A0A}"/>
              </a:ext>
            </a:extLst>
          </p:cNvPr>
          <p:cNvSpPr>
            <a:spLocks noGrp="1"/>
          </p:cNvSpPr>
          <p:nvPr>
            <p:ph type="body" idx="1"/>
          </p:nvPr>
        </p:nvSpPr>
        <p:spPr/>
        <p:txBody>
          <a:bodyPr/>
          <a:lstStyle/>
          <a:p>
            <a:r>
              <a:rPr lang="en-US" dirty="0"/>
              <a:t>Columbia Basin Project</a:t>
            </a:r>
          </a:p>
          <a:p>
            <a:endParaRPr lang="en-US" dirty="0"/>
          </a:p>
          <a:p>
            <a:r>
              <a:rPr lang="en-US" dirty="0"/>
              <a:t>Groundwater withdrawals were authorized with the intent that they would later be swapped for canal water from the Project, however, the Project stalled out in the 1970s and groundwater mining has degraded the groundwater resource </a:t>
            </a:r>
          </a:p>
        </p:txBody>
      </p:sp>
      <p:sp>
        <p:nvSpPr>
          <p:cNvPr id="4" name="Slide Number Placeholder 3">
            <a:extLst>
              <a:ext uri="{FF2B5EF4-FFF2-40B4-BE49-F238E27FC236}">
                <a16:creationId xmlns:a16="http://schemas.microsoft.com/office/drawing/2014/main" id="{E0C46B90-56AC-7D08-0574-59B49C3F11E6}"/>
              </a:ext>
            </a:extLst>
          </p:cNvPr>
          <p:cNvSpPr>
            <a:spLocks noGrp="1"/>
          </p:cNvSpPr>
          <p:nvPr>
            <p:ph type="sldNum" sz="quarter" idx="5"/>
          </p:nvPr>
        </p:nvSpPr>
        <p:spPr/>
        <p:txBody>
          <a:bodyPr/>
          <a:lstStyle/>
          <a:p>
            <a:fld id="{5D9D4F5D-35BD-4C0D-8F91-3C736D01421A}" type="slidenum">
              <a:rPr lang="en-US" smtClean="0"/>
              <a:t>7</a:t>
            </a:fld>
            <a:endParaRPr lang="en-US" dirty="0"/>
          </a:p>
        </p:txBody>
      </p:sp>
    </p:spTree>
    <p:extLst>
      <p:ext uri="{BB962C8B-B14F-4D97-AF65-F5344CB8AC3E}">
        <p14:creationId xmlns:p14="http://schemas.microsoft.com/office/powerpoint/2010/main" val="1419985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DE139-11E5-9D8C-0BDB-6DCDB95CF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3A6A6-7A67-0D0E-93FA-9BD14102BEF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29AF2D-3E37-4DA7-C7AA-22BEC8EC86EE}"/>
              </a:ext>
            </a:extLst>
          </p:cNvPr>
          <p:cNvSpPr>
            <a:spLocks noGrp="1"/>
          </p:cNvSpPr>
          <p:nvPr>
            <p:ph type="body" idx="1"/>
          </p:nvPr>
        </p:nvSpPr>
        <p:spPr/>
        <p:txBody>
          <a:bodyPr/>
          <a:lstStyle/>
          <a:p>
            <a:r>
              <a:rPr lang="en-US" b="1" dirty="0"/>
              <a:t>Declining Groundwater Levels</a:t>
            </a:r>
            <a:br>
              <a:rPr lang="en-US" dirty="0"/>
            </a:br>
            <a:r>
              <a:rPr lang="en-US" dirty="0"/>
              <a:t>We are seeing increased water demand and specifically during drought we are seeing even more utilization of groundwater. </a:t>
            </a:r>
          </a:p>
          <a:p>
            <a:endParaRPr lang="en-US" dirty="0"/>
          </a:p>
          <a:p>
            <a:r>
              <a:rPr lang="en-US" b="1" dirty="0"/>
              <a:t>Water Shortages</a:t>
            </a:r>
            <a:br>
              <a:rPr lang="en-US" dirty="0"/>
            </a:br>
            <a:r>
              <a:rPr lang="en-US" dirty="0"/>
              <a:t>Lower groundwater availability contributes directly to water shortages, affecting both municipal supplies and agricultural needs.</a:t>
            </a:r>
          </a:p>
          <a:p>
            <a:endParaRPr lang="en-US" dirty="0"/>
          </a:p>
          <a:p>
            <a:r>
              <a:rPr lang="en-US" b="1" dirty="0"/>
              <a:t>Drinking Water Dependence on Groundwater</a:t>
            </a:r>
            <a:br>
              <a:rPr lang="en-US" dirty="0"/>
            </a:br>
            <a:r>
              <a:rPr lang="en-US" dirty="0"/>
              <a:t>Many communities rely heavily on groundwater as their primary source of drinking water, remember 80% of the population depends on groundwater for their drinking water. As levels drop, the risk of water scarcity and quality issues increases.</a:t>
            </a:r>
          </a:p>
          <a:p>
            <a:endParaRPr lang="en-US" dirty="0"/>
          </a:p>
          <a:p>
            <a:r>
              <a:rPr lang="en-US" b="1" dirty="0"/>
              <a:t>Irrigation Dependence on Groundwater</a:t>
            </a:r>
            <a:br>
              <a:rPr lang="en-US" dirty="0"/>
            </a:br>
            <a:r>
              <a:rPr lang="en-US" dirty="0"/>
              <a:t>Ground water dependent irrigators typically utilize more water during drought, increasing groundwater declines.  </a:t>
            </a:r>
          </a:p>
          <a:p>
            <a:endParaRPr lang="en-US" dirty="0"/>
          </a:p>
          <a:p>
            <a:r>
              <a:rPr lang="en-US" dirty="0"/>
              <a:t>On the right side of the slide, you’ll see a visual showing groundwater declines in the Grande Ronde aquifer, tracked from 1984 to 2009. The larger red dots indicate the areas with the greatest declines (100 ft to almost 300 ft)—several of which fall within the FLAG county boundaries.</a:t>
            </a:r>
          </a:p>
        </p:txBody>
      </p:sp>
      <p:sp>
        <p:nvSpPr>
          <p:cNvPr id="4" name="Slide Number Placeholder 3">
            <a:extLst>
              <a:ext uri="{FF2B5EF4-FFF2-40B4-BE49-F238E27FC236}">
                <a16:creationId xmlns:a16="http://schemas.microsoft.com/office/drawing/2014/main" id="{1A7F358A-E35B-3FA6-6221-CA9CE92B6F31}"/>
              </a:ext>
            </a:extLst>
          </p:cNvPr>
          <p:cNvSpPr>
            <a:spLocks noGrp="1"/>
          </p:cNvSpPr>
          <p:nvPr>
            <p:ph type="sldNum" sz="quarter" idx="5"/>
          </p:nvPr>
        </p:nvSpPr>
        <p:spPr/>
        <p:txBody>
          <a:bodyPr/>
          <a:lstStyle/>
          <a:p>
            <a:fld id="{5D9D4F5D-35BD-4C0D-8F91-3C736D01421A}" type="slidenum">
              <a:rPr lang="en-US" smtClean="0"/>
              <a:t>8</a:t>
            </a:fld>
            <a:endParaRPr lang="en-US" dirty="0"/>
          </a:p>
        </p:txBody>
      </p:sp>
    </p:spTree>
    <p:extLst>
      <p:ext uri="{BB962C8B-B14F-4D97-AF65-F5344CB8AC3E}">
        <p14:creationId xmlns:p14="http://schemas.microsoft.com/office/powerpoint/2010/main" val="1404649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296C2-1A75-3906-1DF2-849C93D3A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0A4E8E-7E27-D888-4986-4D1E818704D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ACEA856-94C5-DE85-3628-ABAA93D517EA}"/>
              </a:ext>
            </a:extLst>
          </p:cNvPr>
          <p:cNvSpPr>
            <a:spLocks noGrp="1"/>
          </p:cNvSpPr>
          <p:nvPr>
            <p:ph type="body" idx="1"/>
          </p:nvPr>
        </p:nvSpPr>
        <p:spPr/>
        <p:txBody>
          <a:bodyPr/>
          <a:lstStyle/>
          <a:p>
            <a:r>
              <a:rPr lang="en-US" b="1" dirty="0"/>
              <a:t>Historical Drought Events</a:t>
            </a:r>
            <a:br>
              <a:rPr lang="en-US" dirty="0"/>
            </a:br>
            <a:r>
              <a:rPr lang="en-US" dirty="0"/>
              <a:t>Our region has experienced several major droughts in recent years, with 2015 and 2021 standing out as two of the most severe- highlighting exceptional drought. These events give us a clear picture of how our communities are impacted under extreme conditions. The bottom chart highlights WA state drought occurrences from 2001 through 2025, while the map on the upper right shows the FLAG counties in exceptional drought conditions during 2021.</a:t>
            </a:r>
          </a:p>
          <a:p>
            <a:endParaRPr lang="en-US" dirty="0"/>
          </a:p>
          <a:p>
            <a:r>
              <a:rPr lang="en-US" b="1" dirty="0"/>
              <a:t>Agricultural Impacts</a:t>
            </a:r>
            <a:br>
              <a:rPr lang="en-US" dirty="0"/>
            </a:br>
            <a:r>
              <a:rPr lang="en-US" dirty="0"/>
              <a:t>During drought, reduced water availability led to yield losses for several crops. This has lasting economic and food supply consequences for the economy of the region.</a:t>
            </a:r>
          </a:p>
          <a:p>
            <a:endParaRPr lang="en-US" dirty="0"/>
          </a:p>
          <a:p>
            <a:r>
              <a:rPr lang="en-US" b="1" dirty="0"/>
              <a:t>Wildfire risks</a:t>
            </a:r>
          </a:p>
          <a:p>
            <a:r>
              <a:rPr lang="en-US" dirty="0"/>
              <a:t>Many of our communities have experienced </a:t>
            </a:r>
            <a:r>
              <a:rPr lang="en-US" b="1" dirty="0"/>
              <a:t>significant losses from wildfires during drought periods</a:t>
            </a:r>
            <a:r>
              <a:rPr lang="en-US" dirty="0"/>
              <a:t>. When drought conditions combine with </a:t>
            </a:r>
            <a:r>
              <a:rPr lang="en-US" b="1" dirty="0"/>
              <a:t>high winds and lightning</a:t>
            </a:r>
            <a:r>
              <a:rPr lang="en-US" dirty="0"/>
              <a:t>, the risk of wildfire increases substantially.</a:t>
            </a:r>
          </a:p>
          <a:p>
            <a:endParaRPr lang="en-US" dirty="0"/>
          </a:p>
          <a:p>
            <a:r>
              <a:rPr lang="en-US" b="1" dirty="0"/>
              <a:t>Drinking Water Impacts</a:t>
            </a:r>
          </a:p>
          <a:p>
            <a:r>
              <a:rPr lang="en-US" dirty="0"/>
              <a:t>Some areas also experienced concerns with drinking water supply, highlighting the vulnerabilities of smaller systems and groundwater-dependent communities.</a:t>
            </a:r>
          </a:p>
          <a:p>
            <a:endParaRPr lang="en-US" dirty="0"/>
          </a:p>
          <a:p>
            <a:endParaRPr lang="en-US" dirty="0"/>
          </a:p>
          <a:p>
            <a:r>
              <a:rPr lang="en-US" b="1" dirty="0"/>
              <a:t>Looking Ahead</a:t>
            </a:r>
            <a:br>
              <a:rPr lang="en-US" dirty="0"/>
            </a:br>
            <a:r>
              <a:rPr lang="en-US" dirty="0"/>
              <a:t>Climate projections suggest that droughts like these will likely become more common in the future, making proactive planning and preparedness essential.</a:t>
            </a:r>
          </a:p>
          <a:p>
            <a:pPr marL="174672" indent="-174672">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6793D05F-9C07-7872-693A-C798E33A0625}"/>
              </a:ext>
            </a:extLst>
          </p:cNvPr>
          <p:cNvSpPr>
            <a:spLocks noGrp="1"/>
          </p:cNvSpPr>
          <p:nvPr>
            <p:ph type="sldNum" sz="quarter" idx="5"/>
          </p:nvPr>
        </p:nvSpPr>
        <p:spPr/>
        <p:txBody>
          <a:bodyPr/>
          <a:lstStyle/>
          <a:p>
            <a:fld id="{5D9D4F5D-35BD-4C0D-8F91-3C736D01421A}" type="slidenum">
              <a:rPr lang="en-US" smtClean="0"/>
              <a:t>9</a:t>
            </a:fld>
            <a:endParaRPr lang="en-US" dirty="0"/>
          </a:p>
        </p:txBody>
      </p:sp>
    </p:spTree>
    <p:extLst>
      <p:ext uri="{BB962C8B-B14F-4D97-AF65-F5344CB8AC3E}">
        <p14:creationId xmlns:p14="http://schemas.microsoft.com/office/powerpoint/2010/main" val="67168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1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1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9.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Diamond-Water">
    <p:bg>
      <p:bgPr>
        <a:gradFill>
          <a:gsLst>
            <a:gs pos="0">
              <a:schemeClr val="accent2"/>
            </a:gs>
            <a:gs pos="77000">
              <a:srgbClr val="74121F"/>
            </a:gs>
          </a:gsLst>
          <a:lin ang="2700000" scaled="1"/>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75704AF-33A8-2445-AEB1-4D753EED1FD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85457" cy="6858000"/>
          </a:xfrm>
          <a:prstGeom prst="rect">
            <a:avLst/>
          </a:prstGeom>
        </p:spPr>
      </p:pic>
      <p:sp>
        <p:nvSpPr>
          <p:cNvPr id="16" name="Rectangle 15">
            <a:extLst>
              <a:ext uri="{FF2B5EF4-FFF2-40B4-BE49-F238E27FC236}">
                <a16:creationId xmlns:a16="http://schemas.microsoft.com/office/drawing/2014/main" id="{C4CC4E84-E53E-A746-B001-9D57B421CA2C}"/>
              </a:ext>
            </a:extLst>
          </p:cNvPr>
          <p:cNvSpPr/>
          <p:nvPr userDrawn="1"/>
        </p:nvSpPr>
        <p:spPr>
          <a:xfrm>
            <a:off x="-8950" y="0"/>
            <a:ext cx="12192001" cy="6858000"/>
          </a:xfrm>
          <a:prstGeom prst="rect">
            <a:avLst/>
          </a:prstGeom>
          <a:gradFill>
            <a:gsLst>
              <a:gs pos="0">
                <a:schemeClr val="accent2">
                  <a:alpha val="93000"/>
                </a:schemeClr>
              </a:gs>
              <a:gs pos="95000">
                <a:srgbClr val="74121F">
                  <a:alpha val="80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DAB62C3-5DAE-7148-B871-C93C8576E65B}"/>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6465984" y="0"/>
            <a:ext cx="5729287" cy="6858000"/>
          </a:xfrm>
          <a:prstGeom prst="rect">
            <a:avLst/>
          </a:prstGeom>
        </p:spPr>
      </p:pic>
      <p:pic>
        <p:nvPicPr>
          <p:cNvPr id="15" name="Picture 14">
            <a:extLst>
              <a:ext uri="{FF2B5EF4-FFF2-40B4-BE49-F238E27FC236}">
                <a16:creationId xmlns:a16="http://schemas.microsoft.com/office/drawing/2014/main" id="{B1762CB4-2331-EA47-887F-53DD2493901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296400" y="2057401"/>
            <a:ext cx="2697480" cy="2697480"/>
          </a:xfrm>
          <a:prstGeom prst="rect">
            <a:avLst/>
          </a:prstGeom>
        </p:spPr>
      </p:pic>
      <p:sp>
        <p:nvSpPr>
          <p:cNvPr id="10" name="Text Placeholder 19">
            <a:extLst>
              <a:ext uri="{FF2B5EF4-FFF2-40B4-BE49-F238E27FC236}">
                <a16:creationId xmlns:a16="http://schemas.microsoft.com/office/drawing/2014/main" id="{7F47A8DE-73B0-49CC-AC4E-D070DC938F49}"/>
              </a:ext>
            </a:extLst>
          </p:cNvPr>
          <p:cNvSpPr>
            <a:spLocks noGrp="1"/>
          </p:cNvSpPr>
          <p:nvPr>
            <p:ph type="body" sz="quarter" idx="11" hasCustomPrompt="1"/>
          </p:nvPr>
        </p:nvSpPr>
        <p:spPr>
          <a:xfrm>
            <a:off x="838200" y="805009"/>
            <a:ext cx="5897880" cy="1160951"/>
          </a:xfrm>
        </p:spPr>
        <p:txBody>
          <a:bodyPr>
            <a:noAutofit/>
          </a:bodyPr>
          <a:lstStyle>
            <a:lvl1pPr marL="0" indent="0">
              <a:buNone/>
              <a:defRPr sz="4000" b="0" cap="none" baseline="0">
                <a:solidFill>
                  <a:schemeClr val="bg1"/>
                </a:solidFill>
                <a:latin typeface="Avenir Next LT Pro Demi" panose="020B07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H1 Title Slide Avenir Next LT Pro Demi 40pt</a:t>
            </a:r>
          </a:p>
        </p:txBody>
      </p:sp>
      <p:sp>
        <p:nvSpPr>
          <p:cNvPr id="11" name="Text Placeholder 21">
            <a:extLst>
              <a:ext uri="{FF2B5EF4-FFF2-40B4-BE49-F238E27FC236}">
                <a16:creationId xmlns:a16="http://schemas.microsoft.com/office/drawing/2014/main" id="{B291EFC8-991C-4636-9588-191880527D0F}"/>
              </a:ext>
            </a:extLst>
          </p:cNvPr>
          <p:cNvSpPr>
            <a:spLocks noGrp="1"/>
          </p:cNvSpPr>
          <p:nvPr>
            <p:ph type="body" sz="quarter" idx="12" hasCustomPrompt="1"/>
          </p:nvPr>
        </p:nvSpPr>
        <p:spPr>
          <a:xfrm>
            <a:off x="843281" y="2286000"/>
            <a:ext cx="6167119" cy="13082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000" cap="all" baseline="0">
                <a:solidFill>
                  <a:schemeClr val="bg1"/>
                </a:solidFill>
                <a:latin typeface="Avenir Next LT Pro" panose="020B0504020202020204" pitchFamily="34"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H2 YOUR NAME </a:t>
            </a:r>
            <a:br>
              <a:rPr lang="en-US" dirty="0"/>
            </a:br>
            <a:r>
              <a:rPr lang="en-US" dirty="0"/>
              <a:t>Avenir next </a:t>
            </a:r>
            <a:r>
              <a:rPr lang="en-US" dirty="0" err="1"/>
              <a:t>lt</a:t>
            </a:r>
            <a:r>
              <a:rPr lang="en-US" dirty="0"/>
              <a:t> pro 30PT</a:t>
            </a:r>
            <a:br>
              <a:rPr lang="en-US" dirty="0"/>
            </a:br>
            <a:r>
              <a:rPr lang="en-US" dirty="0"/>
              <a:t>August 5, 2024</a:t>
            </a:r>
          </a:p>
        </p:txBody>
      </p:sp>
    </p:spTree>
    <p:extLst>
      <p:ext uri="{BB962C8B-B14F-4D97-AF65-F5344CB8AC3E}">
        <p14:creationId xmlns:p14="http://schemas.microsoft.com/office/powerpoint/2010/main" val="805777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nal-Slide-1-Gray Sideba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C53321E-5C8E-4075-AC89-AB35C4B0C19D}"/>
              </a:ext>
            </a:extLst>
          </p:cNvPr>
          <p:cNvSpPr>
            <a:spLocks noGrp="1"/>
          </p:cNvSpPr>
          <p:nvPr>
            <p:ph type="ftr" sz="quarter" idx="10"/>
          </p:nvPr>
        </p:nvSpPr>
        <p:spPr/>
        <p:txBody>
          <a:bodyPr/>
          <a:lstStyle/>
          <a:p>
            <a:r>
              <a:rPr lang="en-US" dirty="0"/>
              <a:t>All information within this document is strictly confidential and solely for the use of the recipient</a:t>
            </a:r>
          </a:p>
        </p:txBody>
      </p:sp>
      <p:sp>
        <p:nvSpPr>
          <p:cNvPr id="4" name="Slide Number Placeholder 3">
            <a:extLst>
              <a:ext uri="{FF2B5EF4-FFF2-40B4-BE49-F238E27FC236}">
                <a16:creationId xmlns:a16="http://schemas.microsoft.com/office/drawing/2014/main" id="{E1A72FBF-E1B0-4643-92D3-09BFEF9F43CA}"/>
              </a:ext>
            </a:extLst>
          </p:cNvPr>
          <p:cNvSpPr>
            <a:spLocks noGrp="1"/>
          </p:cNvSpPr>
          <p:nvPr>
            <p:ph type="sldNum" sz="quarter" idx="11"/>
          </p:nvPr>
        </p:nvSpPr>
        <p:spPr/>
        <p:txBody>
          <a:bodyPr/>
          <a:lstStyle/>
          <a:p>
            <a:fld id="{6879546D-77E0-4F37-B65A-7BC4FDC3FAE4}" type="slidenum">
              <a:rPr lang="en-US" smtClean="0"/>
              <a:pPr/>
              <a:t>‹#›</a:t>
            </a:fld>
            <a:endParaRPr lang="en-US" dirty="0"/>
          </a:p>
        </p:txBody>
      </p:sp>
      <p:pic>
        <p:nvPicPr>
          <p:cNvPr id="5" name="Picture 4" descr="Icon&#10;&#10;Description automatically generated with low confidence">
            <a:extLst>
              <a:ext uri="{FF2B5EF4-FFF2-40B4-BE49-F238E27FC236}">
                <a16:creationId xmlns:a16="http://schemas.microsoft.com/office/drawing/2014/main" id="{8FF551FB-6916-48BE-B13E-CAA4880E7A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24803" y="396384"/>
            <a:ext cx="471930" cy="380856"/>
          </a:xfrm>
          <a:prstGeom prst="rect">
            <a:avLst/>
          </a:prstGeom>
        </p:spPr>
      </p:pic>
      <p:pic>
        <p:nvPicPr>
          <p:cNvPr id="6" name="Picture 5" descr="Logo&#10;&#10;Description automatically generated">
            <a:extLst>
              <a:ext uri="{FF2B5EF4-FFF2-40B4-BE49-F238E27FC236}">
                <a16:creationId xmlns:a16="http://schemas.microsoft.com/office/drawing/2014/main" id="{67655470-57FB-4FBE-89FD-E99235D75D7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4963" y="6340619"/>
            <a:ext cx="1647449" cy="380856"/>
          </a:xfrm>
          <a:prstGeom prst="rect">
            <a:avLst/>
          </a:prstGeom>
        </p:spPr>
      </p:pic>
      <p:sp>
        <p:nvSpPr>
          <p:cNvPr id="7" name="Rectangle 6">
            <a:extLst>
              <a:ext uri="{FF2B5EF4-FFF2-40B4-BE49-F238E27FC236}">
                <a16:creationId xmlns:a16="http://schemas.microsoft.com/office/drawing/2014/main" id="{7ACF65FA-C4D2-4E8C-80DE-60A5E261A37E}"/>
              </a:ext>
            </a:extLst>
          </p:cNvPr>
          <p:cNvSpPr/>
          <p:nvPr userDrawn="1"/>
        </p:nvSpPr>
        <p:spPr>
          <a:xfrm>
            <a:off x="0" y="0"/>
            <a:ext cx="1524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8">
            <a:extLst>
              <a:ext uri="{FF2B5EF4-FFF2-40B4-BE49-F238E27FC236}">
                <a16:creationId xmlns:a16="http://schemas.microsoft.com/office/drawing/2014/main" id="{0A480F62-539C-4BCB-88D3-7F4C37AE7D37}"/>
              </a:ext>
            </a:extLst>
          </p:cNvPr>
          <p:cNvSpPr>
            <a:spLocks noGrp="1"/>
          </p:cNvSpPr>
          <p:nvPr>
            <p:ph type="body" sz="quarter" idx="12" hasCustomPrompt="1"/>
          </p:nvPr>
        </p:nvSpPr>
        <p:spPr>
          <a:xfrm>
            <a:off x="905184" y="1691640"/>
            <a:ext cx="10470198" cy="380856"/>
          </a:xfrm>
        </p:spPr>
        <p:txBody>
          <a:bodyPr>
            <a:noAutofit/>
          </a:bodyPr>
          <a:lstStyle>
            <a:lvl1pPr marL="0" indent="0">
              <a:buNone/>
              <a:defRPr sz="2800" cap="all" baseline="0">
                <a:solidFill>
                  <a:schemeClr val="tx1"/>
                </a:solidFill>
                <a:latin typeface="Avenir Next LT Pro" panose="020B05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H2 SUBHEADLINE avenir next </a:t>
            </a:r>
            <a:r>
              <a:rPr lang="en-US" dirty="0" err="1"/>
              <a:t>lt</a:t>
            </a:r>
            <a:r>
              <a:rPr lang="en-US" dirty="0"/>
              <a:t> pro 28PT ALL CAPS</a:t>
            </a:r>
          </a:p>
        </p:txBody>
      </p:sp>
      <p:sp>
        <p:nvSpPr>
          <p:cNvPr id="10" name="Text Placeholder 8">
            <a:extLst>
              <a:ext uri="{FF2B5EF4-FFF2-40B4-BE49-F238E27FC236}">
                <a16:creationId xmlns:a16="http://schemas.microsoft.com/office/drawing/2014/main" id="{7711A18A-0579-4B94-B0BE-79D0CBB2983B}"/>
              </a:ext>
            </a:extLst>
          </p:cNvPr>
          <p:cNvSpPr>
            <a:spLocks noGrp="1"/>
          </p:cNvSpPr>
          <p:nvPr>
            <p:ph type="body" sz="quarter" idx="14" hasCustomPrompt="1"/>
          </p:nvPr>
        </p:nvSpPr>
        <p:spPr>
          <a:xfrm>
            <a:off x="905502" y="2148840"/>
            <a:ext cx="10494018" cy="3200400"/>
          </a:xfrm>
        </p:spPr>
        <p:txBody>
          <a:bodyPr>
            <a:normAutofit/>
          </a:bodyPr>
          <a:lstStyle>
            <a:lvl1pPr marL="457200" indent="-457200">
              <a:lnSpc>
                <a:spcPct val="120000"/>
              </a:lnSpc>
              <a:spcBef>
                <a:spcPts val="0"/>
              </a:spcBef>
              <a:buClr>
                <a:schemeClr val="bg2">
                  <a:lumMod val="75000"/>
                </a:schemeClr>
              </a:buClr>
              <a:buSzPct val="100000"/>
              <a:buFont typeface="Wingdings 3" panose="05040102010807070707" pitchFamily="18" charset="2"/>
              <a:buChar char=""/>
              <a:defRPr sz="2400" b="0">
                <a:solidFill>
                  <a:schemeClr val="tx1"/>
                </a:solidFill>
                <a:latin typeface="+mn-lt"/>
              </a:defRPr>
            </a:lvl1pPr>
            <a:lvl2pPr marL="685800" indent="-228600">
              <a:spcAft>
                <a:spcPts val="600"/>
              </a:spcAft>
              <a:buFont typeface="Wingdings" panose="05000000000000000000" pitchFamily="2" charset="2"/>
              <a:buChar char="§"/>
              <a:defRPr lang="en-US" sz="2200" kern="1200" baseline="0" dirty="0" smtClean="0">
                <a:solidFill>
                  <a:schemeClr val="tx1"/>
                </a:solidFill>
                <a:latin typeface="+mn-lt"/>
                <a:ea typeface="+mn-ea"/>
                <a:cs typeface="+mn-cs"/>
              </a:defRPr>
            </a:lvl2pPr>
            <a:lvl3pPr marL="1143000" indent="-228600">
              <a:spcAft>
                <a:spcPts val="600"/>
              </a:spcAft>
              <a:buFont typeface="Arial" panose="020B0604020202020204" pitchFamily="34" charset="0"/>
              <a:buChar char="•"/>
              <a:defRPr lang="en-US" sz="1600" kern="1200" baseline="0" dirty="0" smtClean="0">
                <a:solidFill>
                  <a:schemeClr val="tx1"/>
                </a:solidFill>
                <a:latin typeface="+mn-lt"/>
                <a:ea typeface="+mn-ea"/>
                <a:cs typeface="+mn-cs"/>
              </a:defRPr>
            </a:lvl3pPr>
            <a:lvl4pPr marL="1371600" indent="0">
              <a:buNone/>
              <a:defRPr/>
            </a:lvl4pPr>
            <a:lvl5pPr marL="1828800" indent="0">
              <a:buNone/>
              <a:defRPr/>
            </a:lvl5pPr>
          </a:lstStyle>
          <a:p>
            <a:pPr lvl="0"/>
            <a:r>
              <a:rPr lang="en-US" dirty="0"/>
              <a:t>Body copy Calibri Regular 24pt</a:t>
            </a:r>
          </a:p>
          <a:p>
            <a:pPr lvl="1"/>
            <a:r>
              <a:rPr lang="en-US" dirty="0"/>
              <a:t>Second level bullet 22pt</a:t>
            </a:r>
          </a:p>
          <a:p>
            <a:pPr lvl="2"/>
            <a:r>
              <a:rPr lang="en-US" sz="2000" dirty="0"/>
              <a:t>Third level bullet 20pt</a:t>
            </a:r>
            <a:endParaRPr lang="en-US" dirty="0"/>
          </a:p>
        </p:txBody>
      </p:sp>
      <p:sp>
        <p:nvSpPr>
          <p:cNvPr id="11" name="Title 1">
            <a:extLst>
              <a:ext uri="{FF2B5EF4-FFF2-40B4-BE49-F238E27FC236}">
                <a16:creationId xmlns:a16="http://schemas.microsoft.com/office/drawing/2014/main" id="{2DEB2EF8-9AFD-4BD9-8443-5FA3E2F14FAC}"/>
              </a:ext>
            </a:extLst>
          </p:cNvPr>
          <p:cNvSpPr>
            <a:spLocks noGrp="1"/>
          </p:cNvSpPr>
          <p:nvPr>
            <p:ph type="title" hasCustomPrompt="1"/>
          </p:nvPr>
        </p:nvSpPr>
        <p:spPr>
          <a:xfrm>
            <a:off x="838200" y="411480"/>
            <a:ext cx="10470198" cy="732154"/>
          </a:xfrm>
        </p:spPr>
        <p:txBody>
          <a:bodyPr/>
          <a:lstStyle>
            <a:lvl1pPr>
              <a:defRPr b="0" cap="none" baseline="0">
                <a:solidFill>
                  <a:schemeClr val="accent2"/>
                </a:solidFill>
                <a:latin typeface="Avenir Next LT Pro Demi" panose="020B0704020202020204" pitchFamily="34" charset="0"/>
              </a:defRPr>
            </a:lvl1pPr>
          </a:lstStyle>
          <a:p>
            <a:r>
              <a:rPr lang="en-US" dirty="0"/>
              <a:t>H1 Page Heading Avenir Next LT Pro Demi 30pt Title Case</a:t>
            </a:r>
          </a:p>
        </p:txBody>
      </p:sp>
    </p:spTree>
    <p:extLst>
      <p:ext uri="{BB962C8B-B14F-4D97-AF65-F5344CB8AC3E}">
        <p14:creationId xmlns:p14="http://schemas.microsoft.com/office/powerpoint/2010/main" val="3155590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nal-Slide-Maroon-Sidebar-Icon-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655470-57FB-4FBE-89FD-E99235D75D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4963" y="6340619"/>
            <a:ext cx="394458" cy="380856"/>
          </a:xfrm>
          <a:prstGeom prst="rect">
            <a:avLst/>
          </a:prstGeom>
        </p:spPr>
      </p:pic>
      <p:sp>
        <p:nvSpPr>
          <p:cNvPr id="7" name="Rectangle 6">
            <a:extLst>
              <a:ext uri="{FF2B5EF4-FFF2-40B4-BE49-F238E27FC236}">
                <a16:creationId xmlns:a16="http://schemas.microsoft.com/office/drawing/2014/main" id="{7ACF65FA-C4D2-4E8C-80DE-60A5E261A37E}"/>
              </a:ext>
            </a:extLst>
          </p:cNvPr>
          <p:cNvSpPr/>
          <p:nvPr userDrawn="1"/>
        </p:nvSpPr>
        <p:spPr>
          <a:xfrm>
            <a:off x="0" y="0"/>
            <a:ext cx="152400" cy="6858000"/>
          </a:xfrm>
          <a:prstGeom prst="rect">
            <a:avLst/>
          </a:prstGeom>
          <a:gradFill>
            <a:gsLst>
              <a:gs pos="0">
                <a:schemeClr val="accent2"/>
              </a:gs>
              <a:gs pos="77000">
                <a:srgbClr val="74121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Icon&#10;&#10;Description automatically generated with low confidence">
            <a:extLst>
              <a:ext uri="{FF2B5EF4-FFF2-40B4-BE49-F238E27FC236}">
                <a16:creationId xmlns:a16="http://schemas.microsoft.com/office/drawing/2014/main" id="{2DCC88AA-BF45-439C-9341-D51DE1CD3C0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24803" y="396384"/>
            <a:ext cx="471930" cy="380856"/>
          </a:xfrm>
          <a:prstGeom prst="rect">
            <a:avLst/>
          </a:prstGeom>
        </p:spPr>
      </p:pic>
      <p:sp>
        <p:nvSpPr>
          <p:cNvPr id="13" name="Text Placeholder 8">
            <a:extLst>
              <a:ext uri="{FF2B5EF4-FFF2-40B4-BE49-F238E27FC236}">
                <a16:creationId xmlns:a16="http://schemas.microsoft.com/office/drawing/2014/main" id="{87A1AF49-C258-444C-BE4A-3B09B43518A7}"/>
              </a:ext>
            </a:extLst>
          </p:cNvPr>
          <p:cNvSpPr>
            <a:spLocks noGrp="1"/>
          </p:cNvSpPr>
          <p:nvPr>
            <p:ph type="body" sz="quarter" idx="12" hasCustomPrompt="1"/>
          </p:nvPr>
        </p:nvSpPr>
        <p:spPr>
          <a:xfrm>
            <a:off x="905184" y="1691640"/>
            <a:ext cx="10470198" cy="380856"/>
          </a:xfrm>
        </p:spPr>
        <p:txBody>
          <a:bodyPr>
            <a:noAutofit/>
          </a:bodyPr>
          <a:lstStyle>
            <a:lvl1pPr marL="0" indent="0">
              <a:buNone/>
              <a:defRPr sz="2800" cap="all" baseline="0">
                <a:solidFill>
                  <a:schemeClr val="tx1"/>
                </a:solidFill>
                <a:latin typeface="Avenir Next LT Pro" panose="020B05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H2 SUBHEADLINE avenir next </a:t>
            </a:r>
            <a:r>
              <a:rPr lang="en-US" dirty="0" err="1"/>
              <a:t>lt</a:t>
            </a:r>
            <a:r>
              <a:rPr lang="en-US" dirty="0"/>
              <a:t> pro 28PT ALL CAPS</a:t>
            </a:r>
          </a:p>
        </p:txBody>
      </p:sp>
      <p:sp>
        <p:nvSpPr>
          <p:cNvPr id="14" name="Text Placeholder 8">
            <a:extLst>
              <a:ext uri="{FF2B5EF4-FFF2-40B4-BE49-F238E27FC236}">
                <a16:creationId xmlns:a16="http://schemas.microsoft.com/office/drawing/2014/main" id="{A2AABC30-7DFE-441F-ADBF-BA3ED946F7D5}"/>
              </a:ext>
            </a:extLst>
          </p:cNvPr>
          <p:cNvSpPr>
            <a:spLocks noGrp="1"/>
          </p:cNvSpPr>
          <p:nvPr>
            <p:ph type="body" sz="quarter" idx="14" hasCustomPrompt="1"/>
          </p:nvPr>
        </p:nvSpPr>
        <p:spPr>
          <a:xfrm>
            <a:off x="905502" y="2148840"/>
            <a:ext cx="10494018" cy="3200400"/>
          </a:xfrm>
        </p:spPr>
        <p:txBody>
          <a:bodyPr>
            <a:normAutofit/>
          </a:bodyPr>
          <a:lstStyle>
            <a:lvl1pPr marL="457200" indent="-457200">
              <a:lnSpc>
                <a:spcPct val="120000"/>
              </a:lnSpc>
              <a:spcBef>
                <a:spcPts val="0"/>
              </a:spcBef>
              <a:buClr>
                <a:schemeClr val="bg2">
                  <a:lumMod val="75000"/>
                </a:schemeClr>
              </a:buClr>
              <a:buSzPct val="100000"/>
              <a:buFont typeface="Wingdings 3" panose="05040102010807070707" pitchFamily="18" charset="2"/>
              <a:buChar char=""/>
              <a:defRPr sz="2400" b="0">
                <a:solidFill>
                  <a:schemeClr val="tx1"/>
                </a:solidFill>
                <a:latin typeface="+mn-lt"/>
              </a:defRPr>
            </a:lvl1pPr>
            <a:lvl2pPr marL="800100" indent="-342900">
              <a:spcAft>
                <a:spcPts val="600"/>
              </a:spcAft>
              <a:buFont typeface="Wingdings" panose="05000000000000000000" pitchFamily="2" charset="2"/>
              <a:buChar char="§"/>
              <a:defRPr lang="en-US" sz="2200" kern="1200" baseline="0" dirty="0">
                <a:solidFill>
                  <a:schemeClr val="tx1"/>
                </a:solidFill>
                <a:latin typeface="+mn-lt"/>
                <a:ea typeface="+mn-ea"/>
                <a:cs typeface="+mn-cs"/>
              </a:defRPr>
            </a:lvl2pPr>
            <a:lvl3pPr marL="1257300" indent="-342900">
              <a:spcAft>
                <a:spcPts val="600"/>
              </a:spcAft>
              <a:buFont typeface="Arial" panose="020B0604020202020204" pitchFamily="34" charset="0"/>
              <a:buChar char="•"/>
              <a:defRPr lang="en-US" sz="2000" kern="1200" baseline="0" dirty="0">
                <a:solidFill>
                  <a:schemeClr val="tx1"/>
                </a:solidFill>
                <a:latin typeface="+mn-lt"/>
                <a:ea typeface="+mn-ea"/>
                <a:cs typeface="+mn-cs"/>
              </a:defRPr>
            </a:lvl3pPr>
            <a:lvl4pPr marL="1371600" indent="0">
              <a:buNone/>
              <a:defRPr/>
            </a:lvl4pPr>
            <a:lvl5pPr marL="1828800" indent="0">
              <a:buNone/>
              <a:defRPr/>
            </a:lvl5pPr>
          </a:lstStyle>
          <a:p>
            <a:pPr lvl="0"/>
            <a:r>
              <a:rPr lang="en-US" dirty="0"/>
              <a:t>Body copy Calibri Regular 24pt</a:t>
            </a:r>
          </a:p>
          <a:p>
            <a:pPr marL="685800" lvl="1" indent="-228600" algn="l" defTabSz="914400" rtl="0" eaLnBrk="1" latinLnBrk="0" hangingPunct="1">
              <a:lnSpc>
                <a:spcPct val="90000"/>
              </a:lnSpc>
              <a:spcBef>
                <a:spcPts val="500"/>
              </a:spcBef>
              <a:spcAft>
                <a:spcPts val="600"/>
              </a:spcAft>
              <a:buClr>
                <a:schemeClr val="bg1">
                  <a:lumMod val="50000"/>
                </a:schemeClr>
              </a:buClr>
              <a:buFont typeface="Wingdings" panose="05000000000000000000" pitchFamily="2" charset="2"/>
              <a:buChar char="§"/>
            </a:pPr>
            <a:r>
              <a:rPr lang="en-US" dirty="0"/>
              <a:t>Second level bullet 22pt</a:t>
            </a:r>
          </a:p>
          <a:p>
            <a:pPr marL="1143000" lvl="2" indent="-228600" algn="l" defTabSz="914400" rtl="0" eaLnBrk="1" latinLnBrk="0" hangingPunct="1">
              <a:lnSpc>
                <a:spcPct val="90000"/>
              </a:lnSpc>
              <a:spcBef>
                <a:spcPts val="500"/>
              </a:spcBef>
              <a:spcAft>
                <a:spcPts val="600"/>
              </a:spcAft>
              <a:buClr>
                <a:schemeClr val="bg1">
                  <a:lumMod val="50000"/>
                </a:schemeClr>
              </a:buClr>
              <a:buFont typeface="Arial" panose="020B0604020202020204" pitchFamily="34" charset="0"/>
              <a:buChar char="•"/>
            </a:pPr>
            <a:r>
              <a:rPr lang="en-US" sz="2000" dirty="0"/>
              <a:t>Third level bullet 20pt</a:t>
            </a:r>
            <a:endParaRPr lang="en-US" dirty="0"/>
          </a:p>
        </p:txBody>
      </p:sp>
      <p:sp>
        <p:nvSpPr>
          <p:cNvPr id="15" name="Title 1">
            <a:extLst>
              <a:ext uri="{FF2B5EF4-FFF2-40B4-BE49-F238E27FC236}">
                <a16:creationId xmlns:a16="http://schemas.microsoft.com/office/drawing/2014/main" id="{3C32FC41-B26B-4698-B941-0B0761494C42}"/>
              </a:ext>
            </a:extLst>
          </p:cNvPr>
          <p:cNvSpPr>
            <a:spLocks noGrp="1"/>
          </p:cNvSpPr>
          <p:nvPr>
            <p:ph type="title" hasCustomPrompt="1"/>
          </p:nvPr>
        </p:nvSpPr>
        <p:spPr>
          <a:xfrm>
            <a:off x="838200" y="411480"/>
            <a:ext cx="10470198" cy="732154"/>
          </a:xfrm>
        </p:spPr>
        <p:txBody>
          <a:bodyPr/>
          <a:lstStyle>
            <a:lvl1pPr>
              <a:defRPr b="0" cap="none" baseline="0">
                <a:solidFill>
                  <a:schemeClr val="accent2"/>
                </a:solidFill>
                <a:latin typeface="Avenir Next LT Pro Demi" panose="020B0704020202020204" pitchFamily="34" charset="0"/>
              </a:defRPr>
            </a:lvl1pPr>
          </a:lstStyle>
          <a:p>
            <a:r>
              <a:rPr lang="en-US" dirty="0"/>
              <a:t>H1 Page Heading Avenir Next LT Pro Demi 30pt Title Case</a:t>
            </a:r>
          </a:p>
        </p:txBody>
      </p:sp>
      <p:sp>
        <p:nvSpPr>
          <p:cNvPr id="2" name="Footer Placeholder 2">
            <a:extLst>
              <a:ext uri="{FF2B5EF4-FFF2-40B4-BE49-F238E27FC236}">
                <a16:creationId xmlns:a16="http://schemas.microsoft.com/office/drawing/2014/main" id="{104B3BC2-58BF-8AD3-1411-5832938239CC}"/>
              </a:ext>
            </a:extLst>
          </p:cNvPr>
          <p:cNvSpPr>
            <a:spLocks noGrp="1"/>
          </p:cNvSpPr>
          <p:nvPr>
            <p:ph type="ftr" sz="quarter" idx="10"/>
          </p:nvPr>
        </p:nvSpPr>
        <p:spPr>
          <a:xfrm>
            <a:off x="4312920" y="6356350"/>
            <a:ext cx="7086600" cy="365125"/>
          </a:xfrm>
        </p:spPr>
        <p:txBody>
          <a:bodyPr/>
          <a:lstStyle/>
          <a:p>
            <a:r>
              <a:rPr lang="en-US" dirty="0"/>
              <a:t>All information within this document is strictly confidential and solely for the use of the recipient</a:t>
            </a:r>
          </a:p>
        </p:txBody>
      </p:sp>
      <p:sp>
        <p:nvSpPr>
          <p:cNvPr id="3" name="Slide Number Placeholder 3">
            <a:extLst>
              <a:ext uri="{FF2B5EF4-FFF2-40B4-BE49-F238E27FC236}">
                <a16:creationId xmlns:a16="http://schemas.microsoft.com/office/drawing/2014/main" id="{430B7BB2-BFE2-DF2D-AB3F-478837797F92}"/>
              </a:ext>
            </a:extLst>
          </p:cNvPr>
          <p:cNvSpPr>
            <a:spLocks noGrp="1"/>
          </p:cNvSpPr>
          <p:nvPr>
            <p:ph type="sldNum" sz="quarter" idx="11"/>
          </p:nvPr>
        </p:nvSpPr>
        <p:spPr>
          <a:xfrm>
            <a:off x="11399520" y="6356350"/>
            <a:ext cx="457200" cy="365125"/>
          </a:xfrm>
        </p:spPr>
        <p:txBody>
          <a:bodyPr/>
          <a:lstStyle/>
          <a:p>
            <a:fld id="{6879546D-77E0-4F37-B65A-7BC4FDC3FAE4}" type="slidenum">
              <a:rPr lang="en-US" smtClean="0"/>
              <a:pPr/>
              <a:t>‹#›</a:t>
            </a:fld>
            <a:endParaRPr lang="en-US" dirty="0"/>
          </a:p>
        </p:txBody>
      </p:sp>
    </p:spTree>
    <p:extLst>
      <p:ext uri="{BB962C8B-B14F-4D97-AF65-F5344CB8AC3E}">
        <p14:creationId xmlns:p14="http://schemas.microsoft.com/office/powerpoint/2010/main" val="285986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nal-Slide-Maroon-Sidebar-Full-Log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C53321E-5C8E-4075-AC89-AB35C4B0C19D}"/>
              </a:ext>
            </a:extLst>
          </p:cNvPr>
          <p:cNvSpPr>
            <a:spLocks noGrp="1"/>
          </p:cNvSpPr>
          <p:nvPr>
            <p:ph type="ftr" sz="quarter" idx="10"/>
          </p:nvPr>
        </p:nvSpPr>
        <p:spPr/>
        <p:txBody>
          <a:bodyPr/>
          <a:lstStyle/>
          <a:p>
            <a:r>
              <a:rPr lang="en-US" dirty="0"/>
              <a:t>All information within this document is strictly confidential and solely for the use of the recipient</a:t>
            </a:r>
          </a:p>
        </p:txBody>
      </p:sp>
      <p:sp>
        <p:nvSpPr>
          <p:cNvPr id="4" name="Slide Number Placeholder 3">
            <a:extLst>
              <a:ext uri="{FF2B5EF4-FFF2-40B4-BE49-F238E27FC236}">
                <a16:creationId xmlns:a16="http://schemas.microsoft.com/office/drawing/2014/main" id="{E1A72FBF-E1B0-4643-92D3-09BFEF9F43CA}"/>
              </a:ext>
            </a:extLst>
          </p:cNvPr>
          <p:cNvSpPr>
            <a:spLocks noGrp="1"/>
          </p:cNvSpPr>
          <p:nvPr>
            <p:ph type="sldNum" sz="quarter" idx="11"/>
          </p:nvPr>
        </p:nvSpPr>
        <p:spPr/>
        <p:txBody>
          <a:bodyPr/>
          <a:lstStyle/>
          <a:p>
            <a:fld id="{6879546D-77E0-4F37-B65A-7BC4FDC3FAE4}" type="slidenum">
              <a:rPr lang="en-US" smtClean="0"/>
              <a:pPr/>
              <a:t>‹#›</a:t>
            </a:fld>
            <a:endParaRPr lang="en-US" dirty="0"/>
          </a:p>
        </p:txBody>
      </p:sp>
      <p:pic>
        <p:nvPicPr>
          <p:cNvPr id="6" name="Picture 5" descr="Logo&#10;&#10;Description automatically generated">
            <a:extLst>
              <a:ext uri="{FF2B5EF4-FFF2-40B4-BE49-F238E27FC236}">
                <a16:creationId xmlns:a16="http://schemas.microsoft.com/office/drawing/2014/main" id="{67655470-57FB-4FBE-89FD-E99235D75D7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4963" y="6340619"/>
            <a:ext cx="1647449" cy="380856"/>
          </a:xfrm>
          <a:prstGeom prst="rect">
            <a:avLst/>
          </a:prstGeom>
        </p:spPr>
      </p:pic>
      <p:sp>
        <p:nvSpPr>
          <p:cNvPr id="7" name="Rectangle 6">
            <a:extLst>
              <a:ext uri="{FF2B5EF4-FFF2-40B4-BE49-F238E27FC236}">
                <a16:creationId xmlns:a16="http://schemas.microsoft.com/office/drawing/2014/main" id="{7ACF65FA-C4D2-4E8C-80DE-60A5E261A37E}"/>
              </a:ext>
            </a:extLst>
          </p:cNvPr>
          <p:cNvSpPr/>
          <p:nvPr userDrawn="1"/>
        </p:nvSpPr>
        <p:spPr>
          <a:xfrm>
            <a:off x="0" y="0"/>
            <a:ext cx="152400" cy="6858000"/>
          </a:xfrm>
          <a:prstGeom prst="rect">
            <a:avLst/>
          </a:prstGeom>
          <a:gradFill>
            <a:gsLst>
              <a:gs pos="0">
                <a:schemeClr val="accent2"/>
              </a:gs>
              <a:gs pos="77000">
                <a:srgbClr val="74121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Icon&#10;&#10;Description automatically generated with low confidence">
            <a:extLst>
              <a:ext uri="{FF2B5EF4-FFF2-40B4-BE49-F238E27FC236}">
                <a16:creationId xmlns:a16="http://schemas.microsoft.com/office/drawing/2014/main" id="{09511436-8C56-4057-8796-E30D374696E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24803" y="396384"/>
            <a:ext cx="471930" cy="380856"/>
          </a:xfrm>
          <a:prstGeom prst="rect">
            <a:avLst/>
          </a:prstGeom>
        </p:spPr>
      </p:pic>
      <p:sp>
        <p:nvSpPr>
          <p:cNvPr id="9" name="Text Placeholder 8">
            <a:extLst>
              <a:ext uri="{FF2B5EF4-FFF2-40B4-BE49-F238E27FC236}">
                <a16:creationId xmlns:a16="http://schemas.microsoft.com/office/drawing/2014/main" id="{3FDC290D-A11D-4A63-8116-C2D0224AEB86}"/>
              </a:ext>
            </a:extLst>
          </p:cNvPr>
          <p:cNvSpPr>
            <a:spLocks noGrp="1"/>
          </p:cNvSpPr>
          <p:nvPr>
            <p:ph type="body" sz="quarter" idx="12" hasCustomPrompt="1"/>
          </p:nvPr>
        </p:nvSpPr>
        <p:spPr>
          <a:xfrm>
            <a:off x="905184" y="1691640"/>
            <a:ext cx="10470198" cy="380856"/>
          </a:xfrm>
        </p:spPr>
        <p:txBody>
          <a:bodyPr>
            <a:noAutofit/>
          </a:bodyPr>
          <a:lstStyle>
            <a:lvl1pPr marL="0" indent="0">
              <a:buNone/>
              <a:defRPr sz="2800" cap="all" baseline="0">
                <a:solidFill>
                  <a:schemeClr val="tx1"/>
                </a:solidFill>
                <a:latin typeface="Avenir Next LT Pro" panose="020B05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H2 SUBHEADLINE Avenir next </a:t>
            </a:r>
            <a:r>
              <a:rPr lang="en-US" dirty="0" err="1"/>
              <a:t>lt</a:t>
            </a:r>
            <a:r>
              <a:rPr lang="en-US" dirty="0"/>
              <a:t> pro 28PT ALL CAPS</a:t>
            </a:r>
          </a:p>
        </p:txBody>
      </p:sp>
      <p:sp>
        <p:nvSpPr>
          <p:cNvPr id="10" name="Text Placeholder 8">
            <a:extLst>
              <a:ext uri="{FF2B5EF4-FFF2-40B4-BE49-F238E27FC236}">
                <a16:creationId xmlns:a16="http://schemas.microsoft.com/office/drawing/2014/main" id="{80F6D902-075D-4F38-A860-FA699AB2B6C3}"/>
              </a:ext>
            </a:extLst>
          </p:cNvPr>
          <p:cNvSpPr>
            <a:spLocks noGrp="1"/>
          </p:cNvSpPr>
          <p:nvPr>
            <p:ph type="body" sz="quarter" idx="14" hasCustomPrompt="1"/>
          </p:nvPr>
        </p:nvSpPr>
        <p:spPr>
          <a:xfrm>
            <a:off x="905502" y="2148840"/>
            <a:ext cx="10494018" cy="3200400"/>
          </a:xfrm>
        </p:spPr>
        <p:txBody>
          <a:bodyPr>
            <a:normAutofit/>
          </a:bodyPr>
          <a:lstStyle>
            <a:lvl1pPr marL="457200" indent="-457200">
              <a:lnSpc>
                <a:spcPct val="120000"/>
              </a:lnSpc>
              <a:spcBef>
                <a:spcPts val="0"/>
              </a:spcBef>
              <a:buClr>
                <a:schemeClr val="bg2">
                  <a:lumMod val="75000"/>
                </a:schemeClr>
              </a:buClr>
              <a:buSzPct val="100000"/>
              <a:buFont typeface="Wingdings 3" panose="05040102010807070707" pitchFamily="18" charset="2"/>
              <a:buChar char=""/>
              <a:defRPr sz="2400" b="0">
                <a:solidFill>
                  <a:schemeClr val="tx1"/>
                </a:solidFill>
                <a:latin typeface="+mn-lt"/>
              </a:defRPr>
            </a:lvl1pPr>
            <a:lvl2pPr marL="742950" indent="-285750">
              <a:spcAft>
                <a:spcPts val="600"/>
              </a:spcAft>
              <a:buClr>
                <a:schemeClr val="bg1">
                  <a:lumMod val="50000"/>
                </a:schemeClr>
              </a:buClr>
              <a:buFont typeface="Wingdings" panose="05000000000000000000" pitchFamily="2" charset="2"/>
              <a:buChar char="§"/>
              <a:defRPr lang="en-US" sz="2200" kern="1200" baseline="0" dirty="0">
                <a:solidFill>
                  <a:schemeClr val="tx1"/>
                </a:solidFill>
                <a:latin typeface="+mn-lt"/>
                <a:ea typeface="+mn-ea"/>
                <a:cs typeface="+mn-cs"/>
              </a:defRPr>
            </a:lvl2pPr>
            <a:lvl3pPr marL="1200150" indent="-285750">
              <a:spcAft>
                <a:spcPts val="600"/>
              </a:spcAft>
              <a:buClr>
                <a:schemeClr val="bg1">
                  <a:lumMod val="50000"/>
                </a:schemeClr>
              </a:buClr>
              <a:buFont typeface="Arial" panose="020B0604020202020204" pitchFamily="34" charset="0"/>
              <a:buChar char="•"/>
              <a:defRPr lang="en-US" sz="2000" kern="1200" baseline="0" dirty="0">
                <a:solidFill>
                  <a:schemeClr val="tx1"/>
                </a:solidFill>
                <a:latin typeface="+mn-lt"/>
                <a:ea typeface="+mn-ea"/>
                <a:cs typeface="+mn-cs"/>
              </a:defRPr>
            </a:lvl3pPr>
            <a:lvl4pPr marL="1371600" indent="0">
              <a:buNone/>
              <a:defRPr/>
            </a:lvl4pPr>
            <a:lvl5pPr marL="1828800" indent="0">
              <a:buNone/>
              <a:defRPr/>
            </a:lvl5pPr>
          </a:lstStyle>
          <a:p>
            <a:pPr lvl="0"/>
            <a:r>
              <a:rPr lang="en-US" dirty="0"/>
              <a:t>Body copy Calibri Regular 24pt</a:t>
            </a:r>
          </a:p>
          <a:p>
            <a:pPr marL="685800" lvl="1" indent="-228600" algn="l" defTabSz="914400" rtl="0" eaLnBrk="1" latinLnBrk="0" hangingPunct="1">
              <a:lnSpc>
                <a:spcPct val="90000"/>
              </a:lnSpc>
              <a:spcBef>
                <a:spcPts val="500"/>
              </a:spcBef>
              <a:spcAft>
                <a:spcPts val="600"/>
              </a:spcAft>
              <a:buClr>
                <a:schemeClr val="bg1">
                  <a:lumMod val="50000"/>
                </a:schemeClr>
              </a:buClr>
              <a:buFont typeface="Wingdings" panose="05000000000000000000" pitchFamily="2" charset="2"/>
              <a:buChar char="§"/>
            </a:pPr>
            <a:r>
              <a:rPr lang="en-US" dirty="0"/>
              <a:t>Second level bullet 22pt</a:t>
            </a:r>
          </a:p>
          <a:p>
            <a:pPr marL="1143000" lvl="2" indent="-228600" algn="l" defTabSz="914400" rtl="0" eaLnBrk="1" latinLnBrk="0" hangingPunct="1">
              <a:lnSpc>
                <a:spcPct val="90000"/>
              </a:lnSpc>
              <a:spcBef>
                <a:spcPts val="500"/>
              </a:spcBef>
              <a:spcAft>
                <a:spcPts val="600"/>
              </a:spcAft>
              <a:buClr>
                <a:schemeClr val="bg1">
                  <a:lumMod val="50000"/>
                </a:schemeClr>
              </a:buClr>
              <a:buFont typeface="Arial" panose="020B0604020202020204" pitchFamily="34" charset="0"/>
              <a:buChar char="•"/>
            </a:pPr>
            <a:r>
              <a:rPr lang="en-US" sz="2000" dirty="0"/>
              <a:t>Third level bullet 20pt</a:t>
            </a:r>
            <a:endParaRPr lang="en-US" dirty="0"/>
          </a:p>
        </p:txBody>
      </p:sp>
      <p:sp>
        <p:nvSpPr>
          <p:cNvPr id="12" name="Title 1">
            <a:extLst>
              <a:ext uri="{FF2B5EF4-FFF2-40B4-BE49-F238E27FC236}">
                <a16:creationId xmlns:a16="http://schemas.microsoft.com/office/drawing/2014/main" id="{196352C6-FC74-45A8-91DA-3F8FB85D83DC}"/>
              </a:ext>
            </a:extLst>
          </p:cNvPr>
          <p:cNvSpPr>
            <a:spLocks noGrp="1"/>
          </p:cNvSpPr>
          <p:nvPr>
            <p:ph type="title" hasCustomPrompt="1"/>
          </p:nvPr>
        </p:nvSpPr>
        <p:spPr>
          <a:xfrm>
            <a:off x="838200" y="411480"/>
            <a:ext cx="10470198" cy="732154"/>
          </a:xfrm>
        </p:spPr>
        <p:txBody>
          <a:bodyPr/>
          <a:lstStyle>
            <a:lvl1pPr>
              <a:defRPr b="0" cap="none" baseline="0">
                <a:solidFill>
                  <a:schemeClr val="accent2"/>
                </a:solidFill>
                <a:latin typeface="Avenir Next LT Pro Demi" panose="020B0704020202020204" pitchFamily="34" charset="0"/>
              </a:defRPr>
            </a:lvl1pPr>
          </a:lstStyle>
          <a:p>
            <a:r>
              <a:rPr lang="en-US" dirty="0"/>
              <a:t>H1 Page Heading Avenir Next LT Pro Demi 30pt Title Case</a:t>
            </a:r>
          </a:p>
        </p:txBody>
      </p:sp>
    </p:spTree>
    <p:extLst>
      <p:ext uri="{BB962C8B-B14F-4D97-AF65-F5344CB8AC3E}">
        <p14:creationId xmlns:p14="http://schemas.microsoft.com/office/powerpoint/2010/main" val="3333545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With-Foot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C53321E-5C8E-4075-AC89-AB35C4B0C19D}"/>
              </a:ext>
            </a:extLst>
          </p:cNvPr>
          <p:cNvSpPr>
            <a:spLocks noGrp="1"/>
          </p:cNvSpPr>
          <p:nvPr>
            <p:ph type="ftr" sz="quarter" idx="10"/>
          </p:nvPr>
        </p:nvSpPr>
        <p:spPr/>
        <p:txBody>
          <a:bodyPr/>
          <a:lstStyle/>
          <a:p>
            <a:r>
              <a:rPr lang="en-US" dirty="0"/>
              <a:t>All information within this document is strictly confidential and solely for the use of the recipient</a:t>
            </a:r>
          </a:p>
        </p:txBody>
      </p:sp>
      <p:sp>
        <p:nvSpPr>
          <p:cNvPr id="4" name="Slide Number Placeholder 3">
            <a:extLst>
              <a:ext uri="{FF2B5EF4-FFF2-40B4-BE49-F238E27FC236}">
                <a16:creationId xmlns:a16="http://schemas.microsoft.com/office/drawing/2014/main" id="{E1A72FBF-E1B0-4643-92D3-09BFEF9F43CA}"/>
              </a:ext>
            </a:extLst>
          </p:cNvPr>
          <p:cNvSpPr>
            <a:spLocks noGrp="1"/>
          </p:cNvSpPr>
          <p:nvPr>
            <p:ph type="sldNum" sz="quarter" idx="11"/>
          </p:nvPr>
        </p:nvSpPr>
        <p:spPr/>
        <p:txBody>
          <a:bodyPr/>
          <a:lstStyle/>
          <a:p>
            <a:fld id="{6879546D-77E0-4F37-B65A-7BC4FDC3FAE4}" type="slidenum">
              <a:rPr lang="en-US" smtClean="0"/>
              <a:pPr/>
              <a:t>‹#›</a:t>
            </a:fld>
            <a:endParaRPr lang="en-US" dirty="0"/>
          </a:p>
        </p:txBody>
      </p:sp>
      <p:pic>
        <p:nvPicPr>
          <p:cNvPr id="6" name="Picture 5">
            <a:extLst>
              <a:ext uri="{FF2B5EF4-FFF2-40B4-BE49-F238E27FC236}">
                <a16:creationId xmlns:a16="http://schemas.microsoft.com/office/drawing/2014/main" id="{67655470-57FB-4FBE-89FD-E99235D75D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4963" y="6340619"/>
            <a:ext cx="394458" cy="380856"/>
          </a:xfrm>
          <a:prstGeom prst="rect">
            <a:avLst/>
          </a:prstGeom>
        </p:spPr>
      </p:pic>
      <p:sp>
        <p:nvSpPr>
          <p:cNvPr id="5" name="Rectangle 4">
            <a:extLst>
              <a:ext uri="{FF2B5EF4-FFF2-40B4-BE49-F238E27FC236}">
                <a16:creationId xmlns:a16="http://schemas.microsoft.com/office/drawing/2014/main" id="{F60B9B0E-6FBC-4D4A-BC6B-663407F8EFEC}"/>
              </a:ext>
            </a:extLst>
          </p:cNvPr>
          <p:cNvSpPr/>
          <p:nvPr userDrawn="1"/>
        </p:nvSpPr>
        <p:spPr>
          <a:xfrm>
            <a:off x="0" y="0"/>
            <a:ext cx="1524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96756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You-Water">
    <p:bg>
      <p:bgPr>
        <a:gradFill>
          <a:gsLst>
            <a:gs pos="0">
              <a:schemeClr val="accent2"/>
            </a:gs>
            <a:gs pos="77000">
              <a:srgbClr val="74121F"/>
            </a:gs>
          </a:gsLst>
          <a:lin ang="2700000" scaled="1"/>
        </a:gradFill>
        <a:effectLst/>
      </p:bgPr>
    </p:bg>
    <p:spTree>
      <p:nvGrpSpPr>
        <p:cNvPr id="1" name=""/>
        <p:cNvGrpSpPr/>
        <p:nvPr/>
      </p:nvGrpSpPr>
      <p:grpSpPr>
        <a:xfrm>
          <a:off x="0" y="0"/>
          <a:ext cx="0" cy="0"/>
          <a:chOff x="0" y="0"/>
          <a:chExt cx="0" cy="0"/>
        </a:xfrm>
      </p:grpSpPr>
      <p:pic>
        <p:nvPicPr>
          <p:cNvPr id="3" name="Picture 2" descr="A blue and gold liquid&#10;&#10;Description automatically generated">
            <a:extLst>
              <a:ext uri="{FF2B5EF4-FFF2-40B4-BE49-F238E27FC236}">
                <a16:creationId xmlns:a16="http://schemas.microsoft.com/office/drawing/2014/main" id="{158B1A66-00FE-D986-14E1-7EFECAC3F93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863" y="0"/>
            <a:ext cx="12192000" cy="6858000"/>
          </a:xfrm>
          <a:prstGeom prst="rect">
            <a:avLst/>
          </a:prstGeom>
        </p:spPr>
      </p:pic>
      <p:sp>
        <p:nvSpPr>
          <p:cNvPr id="6" name="Rectangle 5">
            <a:extLst>
              <a:ext uri="{FF2B5EF4-FFF2-40B4-BE49-F238E27FC236}">
                <a16:creationId xmlns:a16="http://schemas.microsoft.com/office/drawing/2014/main" id="{4F90CDA0-7870-2B4A-B6C1-CDB3707FD6EC}"/>
              </a:ext>
            </a:extLst>
          </p:cNvPr>
          <p:cNvSpPr/>
          <p:nvPr userDrawn="1"/>
        </p:nvSpPr>
        <p:spPr>
          <a:xfrm>
            <a:off x="0" y="0"/>
            <a:ext cx="12192001" cy="6858000"/>
          </a:xfrm>
          <a:prstGeom prst="rect">
            <a:avLst/>
          </a:prstGeom>
          <a:gradFill>
            <a:gsLst>
              <a:gs pos="0">
                <a:schemeClr val="accent2">
                  <a:alpha val="76000"/>
                </a:schemeClr>
              </a:gs>
              <a:gs pos="100000">
                <a:srgbClr val="74121F">
                  <a:alpha val="80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3A7079E-048B-B94C-B946-5022D70786AC}"/>
              </a:ext>
            </a:extLst>
          </p:cNvPr>
          <p:cNvSpPr/>
          <p:nvPr userDrawn="1"/>
        </p:nvSpPr>
        <p:spPr>
          <a:xfrm>
            <a:off x="3692864" y="1600199"/>
            <a:ext cx="4800600" cy="3657600"/>
          </a:xfrm>
          <a:prstGeom prst="rect">
            <a:avLst/>
          </a:prstGeom>
          <a:solidFill>
            <a:schemeClr val="bg1"/>
          </a:solidFill>
          <a:ln>
            <a:noFill/>
          </a:ln>
          <a:effectLst>
            <a:outerShdw blurRad="203200" dist="152400" sx="101000" sy="101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 Placeholder 19">
            <a:extLst>
              <a:ext uri="{FF2B5EF4-FFF2-40B4-BE49-F238E27FC236}">
                <a16:creationId xmlns:a16="http://schemas.microsoft.com/office/drawing/2014/main" id="{D23E313C-E1DA-40FD-8575-9D042C19BC5F}"/>
              </a:ext>
            </a:extLst>
          </p:cNvPr>
          <p:cNvSpPr>
            <a:spLocks noGrp="1"/>
          </p:cNvSpPr>
          <p:nvPr>
            <p:ph type="body" sz="quarter" idx="11" hasCustomPrompt="1"/>
          </p:nvPr>
        </p:nvSpPr>
        <p:spPr>
          <a:xfrm>
            <a:off x="4332468" y="3186936"/>
            <a:ext cx="3521393" cy="484127"/>
          </a:xfrm>
        </p:spPr>
        <p:txBody>
          <a:bodyPr>
            <a:noAutofit/>
          </a:bodyPr>
          <a:lstStyle>
            <a:lvl1pPr marL="0" indent="0" algn="ctr">
              <a:buNone/>
              <a:defRPr sz="4000" b="0">
                <a:solidFill>
                  <a:schemeClr val="accent1"/>
                </a:solidFill>
                <a:latin typeface="Avenir Next LT Pro" panose="020B05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THANK YOU</a:t>
            </a:r>
          </a:p>
        </p:txBody>
      </p:sp>
      <p:pic>
        <p:nvPicPr>
          <p:cNvPr id="5" name="Picture 4" descr="A picture containing text, clock, sign, gauge&#10;&#10;Description automatically generated">
            <a:extLst>
              <a:ext uri="{FF2B5EF4-FFF2-40B4-BE49-F238E27FC236}">
                <a16:creationId xmlns:a16="http://schemas.microsoft.com/office/drawing/2014/main" id="{EFC55208-89B5-414F-923D-E6BCE3B7BCC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611759" y="2057400"/>
            <a:ext cx="2968482" cy="686251"/>
          </a:xfrm>
          <a:prstGeom prst="rect">
            <a:avLst/>
          </a:prstGeom>
        </p:spPr>
      </p:pic>
      <p:sp>
        <p:nvSpPr>
          <p:cNvPr id="10" name="Text Placeholder 8">
            <a:extLst>
              <a:ext uri="{FF2B5EF4-FFF2-40B4-BE49-F238E27FC236}">
                <a16:creationId xmlns:a16="http://schemas.microsoft.com/office/drawing/2014/main" id="{CB8C53EF-1B51-3649-9EF2-DDA45C132980}"/>
              </a:ext>
            </a:extLst>
          </p:cNvPr>
          <p:cNvSpPr>
            <a:spLocks noGrp="1"/>
          </p:cNvSpPr>
          <p:nvPr>
            <p:ph type="body" sz="quarter" idx="12" hasCustomPrompt="1"/>
          </p:nvPr>
        </p:nvSpPr>
        <p:spPr>
          <a:xfrm>
            <a:off x="4332468" y="3849825"/>
            <a:ext cx="3521393" cy="630736"/>
          </a:xfrm>
        </p:spPr>
        <p:txBody>
          <a:bodyPr>
            <a:noAutofit/>
          </a:bodyPr>
          <a:lstStyle>
            <a:lvl1pPr marL="0" indent="0" algn="ctr">
              <a:buNone/>
              <a:defRPr sz="2000" cap="all" baseline="0">
                <a:solidFill>
                  <a:schemeClr val="accent2"/>
                </a:solidFill>
                <a:latin typeface="Avenir Next LT Pro" panose="020B05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H2 SUBHEADLINE avenir 20PT ALL CAPS</a:t>
            </a:r>
          </a:p>
        </p:txBody>
      </p:sp>
      <p:sp>
        <p:nvSpPr>
          <p:cNvPr id="12" name="Text Placeholder 8">
            <a:extLst>
              <a:ext uri="{FF2B5EF4-FFF2-40B4-BE49-F238E27FC236}">
                <a16:creationId xmlns:a16="http://schemas.microsoft.com/office/drawing/2014/main" id="{DD502161-204C-3641-9AAB-A45E1C573497}"/>
              </a:ext>
            </a:extLst>
          </p:cNvPr>
          <p:cNvSpPr>
            <a:spLocks noGrp="1"/>
          </p:cNvSpPr>
          <p:nvPr>
            <p:ph type="body" sz="quarter" idx="14" hasCustomPrompt="1"/>
          </p:nvPr>
        </p:nvSpPr>
        <p:spPr>
          <a:xfrm>
            <a:off x="4315572" y="4489930"/>
            <a:ext cx="3538289" cy="571500"/>
          </a:xfrm>
        </p:spPr>
        <p:txBody>
          <a:bodyPr>
            <a:normAutofit/>
          </a:bodyPr>
          <a:lstStyle>
            <a:lvl1pPr marL="0" indent="0" algn="ctr">
              <a:lnSpc>
                <a:spcPct val="100000"/>
              </a:lnSpc>
              <a:spcBef>
                <a:spcPts val="0"/>
              </a:spcBef>
              <a:buNone/>
              <a:defRPr sz="1500" b="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Calibri Regular 15pt</a:t>
            </a:r>
          </a:p>
        </p:txBody>
      </p:sp>
    </p:spTree>
    <p:extLst>
      <p:ext uri="{BB962C8B-B14F-4D97-AF65-F5344CB8AC3E}">
        <p14:creationId xmlns:p14="http://schemas.microsoft.com/office/powerpoint/2010/main" val="1346878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hank-You-Texture">
    <p:bg>
      <p:bgPr>
        <a:gradFill>
          <a:gsLst>
            <a:gs pos="0">
              <a:schemeClr val="accent2"/>
            </a:gs>
            <a:gs pos="77000">
              <a:srgbClr val="74121F"/>
            </a:gs>
          </a:gsLst>
          <a:lin ang="27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9965A4-F726-6549-A869-FCB23E7DEF41}"/>
              </a:ext>
            </a:extLst>
          </p:cNvPr>
          <p:cNvPicPr>
            <a:picLocks noChangeAspect="1"/>
          </p:cNvPicPr>
          <p:nvPr userDrawn="1"/>
        </p:nvPicPr>
        <p:blipFill>
          <a:blip r:embed="rId2" cstate="screen">
            <a:alphaModFix amt="16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0" name="Rectangle 9">
            <a:extLst>
              <a:ext uri="{FF2B5EF4-FFF2-40B4-BE49-F238E27FC236}">
                <a16:creationId xmlns:a16="http://schemas.microsoft.com/office/drawing/2014/main" id="{58C14C18-42F5-764B-9C14-9E95A366209A}"/>
              </a:ext>
            </a:extLst>
          </p:cNvPr>
          <p:cNvSpPr/>
          <p:nvPr userDrawn="1"/>
        </p:nvSpPr>
        <p:spPr>
          <a:xfrm>
            <a:off x="3692864" y="1600199"/>
            <a:ext cx="4800600" cy="3657600"/>
          </a:xfrm>
          <a:prstGeom prst="rect">
            <a:avLst/>
          </a:prstGeom>
          <a:solidFill>
            <a:schemeClr val="bg1"/>
          </a:solidFill>
          <a:ln>
            <a:noFill/>
          </a:ln>
          <a:effectLst>
            <a:outerShdw blurRad="203200" dist="152400" sx="101000" sy="101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9">
            <a:extLst>
              <a:ext uri="{FF2B5EF4-FFF2-40B4-BE49-F238E27FC236}">
                <a16:creationId xmlns:a16="http://schemas.microsoft.com/office/drawing/2014/main" id="{DBAB0911-B3D7-9847-9562-9D775630B368}"/>
              </a:ext>
            </a:extLst>
          </p:cNvPr>
          <p:cNvSpPr>
            <a:spLocks noGrp="1"/>
          </p:cNvSpPr>
          <p:nvPr>
            <p:ph type="body" sz="quarter" idx="11" hasCustomPrompt="1"/>
          </p:nvPr>
        </p:nvSpPr>
        <p:spPr>
          <a:xfrm>
            <a:off x="4332468" y="3186936"/>
            <a:ext cx="3521393" cy="484127"/>
          </a:xfrm>
        </p:spPr>
        <p:txBody>
          <a:bodyPr>
            <a:noAutofit/>
          </a:bodyPr>
          <a:lstStyle>
            <a:lvl1pPr marL="0" indent="0" algn="ctr">
              <a:buNone/>
              <a:defRPr sz="4000" b="0">
                <a:solidFill>
                  <a:schemeClr val="accent1"/>
                </a:solidFill>
                <a:latin typeface="Avenir Next LT Pro" panose="020B05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THANK YOU</a:t>
            </a:r>
          </a:p>
        </p:txBody>
      </p:sp>
      <p:pic>
        <p:nvPicPr>
          <p:cNvPr id="12" name="Picture 11" descr="A picture containing text, clock, sign, gauge&#10;&#10;Description automatically generated">
            <a:extLst>
              <a:ext uri="{FF2B5EF4-FFF2-40B4-BE49-F238E27FC236}">
                <a16:creationId xmlns:a16="http://schemas.microsoft.com/office/drawing/2014/main" id="{481520A6-3A95-6049-9632-67A55D2018A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611759" y="2057400"/>
            <a:ext cx="2968482" cy="686251"/>
          </a:xfrm>
          <a:prstGeom prst="rect">
            <a:avLst/>
          </a:prstGeom>
        </p:spPr>
      </p:pic>
      <p:sp>
        <p:nvSpPr>
          <p:cNvPr id="13" name="Text Placeholder 8">
            <a:extLst>
              <a:ext uri="{FF2B5EF4-FFF2-40B4-BE49-F238E27FC236}">
                <a16:creationId xmlns:a16="http://schemas.microsoft.com/office/drawing/2014/main" id="{03A743DC-A29F-2B46-9605-67D774C99E64}"/>
              </a:ext>
            </a:extLst>
          </p:cNvPr>
          <p:cNvSpPr>
            <a:spLocks noGrp="1"/>
          </p:cNvSpPr>
          <p:nvPr>
            <p:ph type="body" sz="quarter" idx="12" hasCustomPrompt="1"/>
          </p:nvPr>
        </p:nvSpPr>
        <p:spPr>
          <a:xfrm>
            <a:off x="4332468" y="3849825"/>
            <a:ext cx="3521393" cy="630736"/>
          </a:xfrm>
        </p:spPr>
        <p:txBody>
          <a:bodyPr>
            <a:noAutofit/>
          </a:bodyPr>
          <a:lstStyle>
            <a:lvl1pPr marL="0" indent="0" algn="ctr">
              <a:buNone/>
              <a:defRPr sz="2000" cap="all" baseline="0">
                <a:solidFill>
                  <a:schemeClr val="accent2"/>
                </a:solidFill>
                <a:latin typeface="Avenir Next LT Pro" panose="020B05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H2 SUBHEADLINE FUTURA 20PT ALL CAPS</a:t>
            </a:r>
          </a:p>
        </p:txBody>
      </p:sp>
      <p:sp>
        <p:nvSpPr>
          <p:cNvPr id="14" name="Text Placeholder 8">
            <a:extLst>
              <a:ext uri="{FF2B5EF4-FFF2-40B4-BE49-F238E27FC236}">
                <a16:creationId xmlns:a16="http://schemas.microsoft.com/office/drawing/2014/main" id="{BA102317-FCEE-784F-89C7-0E756D153522}"/>
              </a:ext>
            </a:extLst>
          </p:cNvPr>
          <p:cNvSpPr>
            <a:spLocks noGrp="1"/>
          </p:cNvSpPr>
          <p:nvPr>
            <p:ph type="body" sz="quarter" idx="14" hasCustomPrompt="1"/>
          </p:nvPr>
        </p:nvSpPr>
        <p:spPr>
          <a:xfrm>
            <a:off x="4315572" y="4489930"/>
            <a:ext cx="3538289" cy="571500"/>
          </a:xfrm>
        </p:spPr>
        <p:txBody>
          <a:bodyPr>
            <a:normAutofit/>
          </a:bodyPr>
          <a:lstStyle>
            <a:lvl1pPr marL="0" indent="0" algn="ctr">
              <a:lnSpc>
                <a:spcPct val="100000"/>
              </a:lnSpc>
              <a:spcBef>
                <a:spcPts val="0"/>
              </a:spcBef>
              <a:buNone/>
              <a:defRPr sz="1500" b="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copy Calibri Regular 15pt</a:t>
            </a:r>
          </a:p>
        </p:txBody>
      </p:sp>
    </p:spTree>
    <p:extLst>
      <p:ext uri="{BB962C8B-B14F-4D97-AF65-F5344CB8AC3E}">
        <p14:creationId xmlns:p14="http://schemas.microsoft.com/office/powerpoint/2010/main" val="4201816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C92DA7-C3F7-5040-B805-D3F6979F3CD5}"/>
              </a:ext>
            </a:extLst>
          </p:cNvPr>
          <p:cNvSpPr/>
          <p:nvPr userDrawn="1"/>
        </p:nvSpPr>
        <p:spPr>
          <a:xfrm>
            <a:off x="12699" y="0"/>
            <a:ext cx="12192001" cy="6858000"/>
          </a:xfrm>
          <a:prstGeom prst="rect">
            <a:avLst/>
          </a:prstGeom>
          <a:gradFill>
            <a:gsLst>
              <a:gs pos="0">
                <a:schemeClr val="accent2"/>
              </a:gs>
              <a:gs pos="100000">
                <a:srgbClr val="74121F"/>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1655C9-EA72-A344-A3B0-C9D1212C0F10}"/>
              </a:ext>
            </a:extLst>
          </p:cNvPr>
          <p:cNvPicPr>
            <a:picLocks noChangeAspect="1"/>
          </p:cNvPicPr>
          <p:nvPr userDrawn="1"/>
        </p:nvPicPr>
        <p:blipFill>
          <a:blip r:embed="rId2" cstate="screen">
            <a:alphaModFix amt="18000"/>
            <a:extLst>
              <a:ext uri="{28A0092B-C50C-407E-A947-70E740481C1C}">
                <a14:useLocalDpi xmlns:a14="http://schemas.microsoft.com/office/drawing/2010/main" val="0"/>
              </a:ext>
            </a:extLst>
          </a:blip>
          <a:stretch>
            <a:fillRect/>
          </a:stretch>
        </p:blipFill>
        <p:spPr>
          <a:xfrm>
            <a:off x="6598920" y="1371600"/>
            <a:ext cx="5715000" cy="5715000"/>
          </a:xfrm>
          <a:prstGeom prst="rect">
            <a:avLst/>
          </a:prstGeom>
        </p:spPr>
      </p:pic>
    </p:spTree>
    <p:extLst>
      <p:ext uri="{BB962C8B-B14F-4D97-AF65-F5344CB8AC3E}">
        <p14:creationId xmlns:p14="http://schemas.microsoft.com/office/powerpoint/2010/main" val="4161862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079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A-overlay-Water">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A928BA-FE98-784E-BF6B-9B8AAA78ABD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08AB988-279E-D44F-A0AA-1D3233012D37}"/>
              </a:ext>
            </a:extLst>
          </p:cNvPr>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64D77650-F317-43D8-925E-A7099EC5DC31}"/>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908117" y="640080"/>
            <a:ext cx="3192263" cy="737985"/>
          </a:xfrm>
          <a:prstGeom prst="rect">
            <a:avLst/>
          </a:prstGeom>
        </p:spPr>
      </p:pic>
      <p:pic>
        <p:nvPicPr>
          <p:cNvPr id="12" name="Picture 11">
            <a:extLst>
              <a:ext uri="{FF2B5EF4-FFF2-40B4-BE49-F238E27FC236}">
                <a16:creationId xmlns:a16="http://schemas.microsoft.com/office/drawing/2014/main" id="{4B61E7F7-2FA4-ED46-A72F-E4EB03845AE1}"/>
              </a:ext>
            </a:extLst>
          </p:cNvPr>
          <p:cNvPicPr>
            <a:picLocks noChangeAspect="1"/>
          </p:cNvPicPr>
          <p:nvPr userDrawn="1"/>
        </p:nvPicPr>
        <p:blipFill>
          <a:blip r:embed="rId4" cstate="screen">
            <a:alphaModFix amt="82000"/>
            <a:extLst>
              <a:ext uri="{28A0092B-C50C-407E-A947-70E740481C1C}">
                <a14:useLocalDpi xmlns:a14="http://schemas.microsoft.com/office/drawing/2010/main" val="0"/>
              </a:ext>
            </a:extLst>
          </a:blip>
          <a:stretch>
            <a:fillRect/>
          </a:stretch>
        </p:blipFill>
        <p:spPr>
          <a:xfrm>
            <a:off x="2970269" y="0"/>
            <a:ext cx="9221731" cy="6858000"/>
          </a:xfrm>
          <a:prstGeom prst="rect">
            <a:avLst/>
          </a:prstGeom>
        </p:spPr>
      </p:pic>
      <p:sp>
        <p:nvSpPr>
          <p:cNvPr id="9" name="Rectangle 8">
            <a:extLst>
              <a:ext uri="{FF2B5EF4-FFF2-40B4-BE49-F238E27FC236}">
                <a16:creationId xmlns:a16="http://schemas.microsoft.com/office/drawing/2014/main" id="{418989DE-1A81-4B83-8B96-770F00D21365}"/>
              </a:ext>
            </a:extLst>
          </p:cNvPr>
          <p:cNvSpPr/>
          <p:nvPr userDrawn="1"/>
        </p:nvSpPr>
        <p:spPr>
          <a:xfrm>
            <a:off x="0" y="0"/>
            <a:ext cx="243840" cy="6858000"/>
          </a:xfrm>
          <a:prstGeom prst="rect">
            <a:avLst/>
          </a:prstGeom>
          <a:gradFill>
            <a:gsLst>
              <a:gs pos="0">
                <a:schemeClr val="accent2">
                  <a:alpha val="76000"/>
                </a:schemeClr>
              </a:gs>
              <a:gs pos="85000">
                <a:srgbClr val="74121F">
                  <a:alpha val="80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9">
            <a:extLst>
              <a:ext uri="{FF2B5EF4-FFF2-40B4-BE49-F238E27FC236}">
                <a16:creationId xmlns:a16="http://schemas.microsoft.com/office/drawing/2014/main" id="{DC9B9BA4-619E-4F1A-A0DE-5F3517634DEC}"/>
              </a:ext>
            </a:extLst>
          </p:cNvPr>
          <p:cNvSpPr>
            <a:spLocks noGrp="1"/>
          </p:cNvSpPr>
          <p:nvPr>
            <p:ph type="body" sz="quarter" idx="11" hasCustomPrompt="1"/>
          </p:nvPr>
        </p:nvSpPr>
        <p:spPr>
          <a:xfrm>
            <a:off x="911251" y="4754880"/>
            <a:ext cx="8293709" cy="1160951"/>
          </a:xfrm>
        </p:spPr>
        <p:txBody>
          <a:bodyPr>
            <a:noAutofit/>
          </a:bodyPr>
          <a:lstStyle>
            <a:lvl1pPr marL="0" indent="0">
              <a:buNone/>
              <a:defRPr sz="4000" b="0" cap="none" baseline="0">
                <a:solidFill>
                  <a:schemeClr val="accent1"/>
                </a:solidFill>
                <a:latin typeface="Avenir Next LT Pro Demi" panose="020B07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H1 Avenir Next LT Pro Demi</a:t>
            </a:r>
            <a:br>
              <a:rPr lang="en-US" dirty="0"/>
            </a:br>
            <a:r>
              <a:rPr lang="en-US" dirty="0"/>
              <a:t>40pt</a:t>
            </a:r>
          </a:p>
        </p:txBody>
      </p:sp>
      <p:sp>
        <p:nvSpPr>
          <p:cNvPr id="14" name="Text Placeholder 21">
            <a:extLst>
              <a:ext uri="{FF2B5EF4-FFF2-40B4-BE49-F238E27FC236}">
                <a16:creationId xmlns:a16="http://schemas.microsoft.com/office/drawing/2014/main" id="{C438BD6A-97C8-409A-98C9-7779BDE850D9}"/>
              </a:ext>
            </a:extLst>
          </p:cNvPr>
          <p:cNvSpPr>
            <a:spLocks noGrp="1"/>
          </p:cNvSpPr>
          <p:nvPr>
            <p:ph type="body" sz="quarter" idx="12" hasCustomPrompt="1"/>
          </p:nvPr>
        </p:nvSpPr>
        <p:spPr>
          <a:xfrm>
            <a:off x="911252" y="6098394"/>
            <a:ext cx="8293708" cy="451828"/>
          </a:xfrm>
        </p:spPr>
        <p:txBody>
          <a:bodyPr>
            <a:normAutofit/>
          </a:bodyPr>
          <a:lstStyle>
            <a:lvl1pPr marL="0" indent="0">
              <a:buNone/>
              <a:defRPr sz="2800" cap="all" baseline="0">
                <a:solidFill>
                  <a:schemeClr val="accent2"/>
                </a:solidFill>
                <a:latin typeface="Avenir Next LT Pro" panose="020B0504020202020204" pitchFamily="34"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dirty="0"/>
              <a:t>SUBHEAD Avenir 28pt CAPS // August 5, 2024</a:t>
            </a:r>
          </a:p>
        </p:txBody>
      </p:sp>
    </p:spTree>
    <p:extLst>
      <p:ext uri="{BB962C8B-B14F-4D97-AF65-F5344CB8AC3E}">
        <p14:creationId xmlns:p14="http://schemas.microsoft.com/office/powerpoint/2010/main" val="376022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A-Stroke-Water">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A928BA-FE98-784E-BF6B-9B8AAA78ABD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08AB988-279E-D44F-A0AA-1D3233012D37}"/>
              </a:ext>
            </a:extLst>
          </p:cNvPr>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CC81EBD-B9B8-404E-B255-6252619D302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895600" y="0"/>
            <a:ext cx="9296400" cy="6858000"/>
          </a:xfrm>
          <a:prstGeom prst="rect">
            <a:avLst/>
          </a:prstGeom>
        </p:spPr>
      </p:pic>
      <p:cxnSp>
        <p:nvCxnSpPr>
          <p:cNvPr id="9" name="Straight Connector 8">
            <a:extLst>
              <a:ext uri="{FF2B5EF4-FFF2-40B4-BE49-F238E27FC236}">
                <a16:creationId xmlns:a16="http://schemas.microsoft.com/office/drawing/2014/main" id="{836F29E6-AD13-CC44-93CC-4B1A624173D0}"/>
              </a:ext>
            </a:extLst>
          </p:cNvPr>
          <p:cNvCxnSpPr/>
          <p:nvPr userDrawn="1"/>
        </p:nvCxnSpPr>
        <p:spPr>
          <a:xfrm>
            <a:off x="472440" y="0"/>
            <a:ext cx="0" cy="6858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9">
            <a:extLst>
              <a:ext uri="{FF2B5EF4-FFF2-40B4-BE49-F238E27FC236}">
                <a16:creationId xmlns:a16="http://schemas.microsoft.com/office/drawing/2014/main" id="{98A16B71-4745-4860-9C6A-F4D1632C4070}"/>
              </a:ext>
            </a:extLst>
          </p:cNvPr>
          <p:cNvSpPr>
            <a:spLocks noGrp="1"/>
          </p:cNvSpPr>
          <p:nvPr>
            <p:ph type="body" sz="quarter" idx="11" hasCustomPrompt="1"/>
          </p:nvPr>
        </p:nvSpPr>
        <p:spPr>
          <a:xfrm>
            <a:off x="911251" y="4754880"/>
            <a:ext cx="8293709" cy="1160951"/>
          </a:xfrm>
        </p:spPr>
        <p:txBody>
          <a:bodyPr>
            <a:noAutofit/>
          </a:bodyPr>
          <a:lstStyle>
            <a:lvl1pPr marL="0" indent="0">
              <a:buNone/>
              <a:defRPr sz="4000" b="0" cap="none" baseline="0">
                <a:solidFill>
                  <a:schemeClr val="accent1"/>
                </a:solidFill>
                <a:latin typeface="Avenir Next LT Pro Demi" panose="020B07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H1 Avenir Next LT Pro Demi</a:t>
            </a:r>
            <a:br>
              <a:rPr lang="en-US" dirty="0"/>
            </a:br>
            <a:r>
              <a:rPr lang="en-US" dirty="0"/>
              <a:t>40pt</a:t>
            </a:r>
          </a:p>
        </p:txBody>
      </p:sp>
      <p:sp>
        <p:nvSpPr>
          <p:cNvPr id="13" name="Text Placeholder 21">
            <a:extLst>
              <a:ext uri="{FF2B5EF4-FFF2-40B4-BE49-F238E27FC236}">
                <a16:creationId xmlns:a16="http://schemas.microsoft.com/office/drawing/2014/main" id="{41FB40D6-F04E-4951-9CD9-036E7A82B7DB}"/>
              </a:ext>
            </a:extLst>
          </p:cNvPr>
          <p:cNvSpPr>
            <a:spLocks noGrp="1"/>
          </p:cNvSpPr>
          <p:nvPr>
            <p:ph type="body" sz="quarter" idx="12" hasCustomPrompt="1"/>
          </p:nvPr>
        </p:nvSpPr>
        <p:spPr>
          <a:xfrm>
            <a:off x="911252" y="6098394"/>
            <a:ext cx="8293708" cy="451828"/>
          </a:xfrm>
        </p:spPr>
        <p:txBody>
          <a:bodyPr>
            <a:normAutofit/>
          </a:bodyPr>
          <a:lstStyle>
            <a:lvl1pPr marL="0" indent="0">
              <a:buNone/>
              <a:defRPr sz="2800" cap="all" baseline="0">
                <a:solidFill>
                  <a:schemeClr val="accent2"/>
                </a:solidFill>
                <a:latin typeface="Avenir Next LT Pro" panose="020B0504020202020204" pitchFamily="34"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dirty="0"/>
              <a:t>SUBHEAD avenir 28pt CAPS // august 5, 2024</a:t>
            </a:r>
          </a:p>
        </p:txBody>
      </p:sp>
      <p:pic>
        <p:nvPicPr>
          <p:cNvPr id="14" name="Picture 13">
            <a:extLst>
              <a:ext uri="{FF2B5EF4-FFF2-40B4-BE49-F238E27FC236}">
                <a16:creationId xmlns:a16="http://schemas.microsoft.com/office/drawing/2014/main" id="{4C8BF4A0-4F14-4259-BF9A-E668825C5193}"/>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908117" y="640080"/>
            <a:ext cx="3192263" cy="737984"/>
          </a:xfrm>
          <a:prstGeom prst="rect">
            <a:avLst/>
          </a:prstGeom>
        </p:spPr>
      </p:pic>
    </p:spTree>
    <p:extLst>
      <p:ext uri="{BB962C8B-B14F-4D97-AF65-F5344CB8AC3E}">
        <p14:creationId xmlns:p14="http://schemas.microsoft.com/office/powerpoint/2010/main" val="3290664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3EBC41-7890-C344-9EB3-840D984F0589}"/>
              </a:ext>
            </a:extLst>
          </p:cNvPr>
          <p:cNvSpPr/>
          <p:nvPr userDrawn="1"/>
        </p:nvSpPr>
        <p:spPr>
          <a:xfrm>
            <a:off x="0" y="0"/>
            <a:ext cx="3002280" cy="6858000"/>
          </a:xfrm>
          <a:prstGeom prst="rect">
            <a:avLst/>
          </a:prstGeom>
          <a:gradFill>
            <a:gsLst>
              <a:gs pos="0">
                <a:schemeClr val="accent2"/>
              </a:gs>
              <a:gs pos="100000">
                <a:schemeClr val="accent1">
                  <a:alpha val="5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31F97A2-B0F5-9C48-8FD9-B2624CB27AC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41720" y="1172"/>
            <a:ext cx="2971800" cy="6858000"/>
          </a:xfrm>
          <a:prstGeom prst="rect">
            <a:avLst/>
          </a:prstGeom>
        </p:spPr>
      </p:pic>
      <p:pic>
        <p:nvPicPr>
          <p:cNvPr id="11" name="Picture 10">
            <a:extLst>
              <a:ext uri="{FF2B5EF4-FFF2-40B4-BE49-F238E27FC236}">
                <a16:creationId xmlns:a16="http://schemas.microsoft.com/office/drawing/2014/main" id="{CBB5E2FD-6D33-724C-9E1E-F5176C34112A}"/>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t="-33"/>
          <a:stretch/>
        </p:blipFill>
        <p:spPr>
          <a:xfrm>
            <a:off x="9204960" y="0"/>
            <a:ext cx="2987040" cy="6858000"/>
          </a:xfrm>
          <a:prstGeom prst="rect">
            <a:avLst/>
          </a:prstGeom>
        </p:spPr>
      </p:pic>
      <p:pic>
        <p:nvPicPr>
          <p:cNvPr id="13" name="Picture 12">
            <a:extLst>
              <a:ext uri="{FF2B5EF4-FFF2-40B4-BE49-F238E27FC236}">
                <a16:creationId xmlns:a16="http://schemas.microsoft.com/office/drawing/2014/main" id="{FE45017C-7D1E-4249-A73D-7A9C07013D41}"/>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065297" y="0"/>
            <a:ext cx="2984984" cy="6858000"/>
          </a:xfrm>
          <a:prstGeom prst="rect">
            <a:avLst/>
          </a:prstGeom>
        </p:spPr>
      </p:pic>
      <p:pic>
        <p:nvPicPr>
          <p:cNvPr id="15" name="Picture 14">
            <a:extLst>
              <a:ext uri="{FF2B5EF4-FFF2-40B4-BE49-F238E27FC236}">
                <a16:creationId xmlns:a16="http://schemas.microsoft.com/office/drawing/2014/main" id="{68D5B07E-FE54-4F4E-9B75-FB5D4A1EA59C}"/>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7620" y="0"/>
            <a:ext cx="2994660" cy="6858000"/>
          </a:xfrm>
          <a:prstGeom prst="rect">
            <a:avLst/>
          </a:prstGeom>
        </p:spPr>
      </p:pic>
      <p:sp>
        <p:nvSpPr>
          <p:cNvPr id="7" name="Rectangle 6">
            <a:extLst>
              <a:ext uri="{FF2B5EF4-FFF2-40B4-BE49-F238E27FC236}">
                <a16:creationId xmlns:a16="http://schemas.microsoft.com/office/drawing/2014/main" id="{647EDC93-5794-4347-8E4B-5E3B1FE05821}"/>
              </a:ext>
            </a:extLst>
          </p:cNvPr>
          <p:cNvSpPr/>
          <p:nvPr userDrawn="1"/>
        </p:nvSpPr>
        <p:spPr>
          <a:xfrm>
            <a:off x="0" y="0"/>
            <a:ext cx="3002280" cy="6858000"/>
          </a:xfrm>
          <a:prstGeom prst="rect">
            <a:avLst/>
          </a:prstGeom>
          <a:gradFill>
            <a:gsLst>
              <a:gs pos="0">
                <a:schemeClr val="accent2">
                  <a:alpha val="76000"/>
                </a:schemeClr>
              </a:gs>
              <a:gs pos="100000">
                <a:srgbClr val="74121F">
                  <a:alpha val="80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1">
            <a:extLst>
              <a:ext uri="{FF2B5EF4-FFF2-40B4-BE49-F238E27FC236}">
                <a16:creationId xmlns:a16="http://schemas.microsoft.com/office/drawing/2014/main" id="{12F70340-490C-4B20-8756-A57321D0B8F0}"/>
              </a:ext>
            </a:extLst>
          </p:cNvPr>
          <p:cNvSpPr>
            <a:spLocks noGrp="1"/>
          </p:cNvSpPr>
          <p:nvPr>
            <p:ph type="body" sz="quarter" idx="12" hasCustomPrompt="1"/>
          </p:nvPr>
        </p:nvSpPr>
        <p:spPr>
          <a:xfrm>
            <a:off x="573405" y="3154680"/>
            <a:ext cx="2276475" cy="1554480"/>
          </a:xfrm>
        </p:spPr>
        <p:txBody>
          <a:bodyPr>
            <a:noAutofit/>
          </a:bodyPr>
          <a:lstStyle>
            <a:lvl1pPr marL="0" indent="0" algn="r">
              <a:buNone/>
              <a:defRPr sz="2800" cap="all" baseline="0">
                <a:solidFill>
                  <a:schemeClr val="bg1"/>
                </a:solidFill>
                <a:latin typeface="Avenir Next LT Pro" panose="020B0504020202020204" pitchFamily="34"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dirty="0"/>
              <a:t>SUBHEAD</a:t>
            </a:r>
          </a:p>
        </p:txBody>
      </p:sp>
      <p:sp>
        <p:nvSpPr>
          <p:cNvPr id="10" name="TextBox 9">
            <a:extLst>
              <a:ext uri="{FF2B5EF4-FFF2-40B4-BE49-F238E27FC236}">
                <a16:creationId xmlns:a16="http://schemas.microsoft.com/office/drawing/2014/main" id="{66E9F38B-F442-4392-AA9A-F96F7682E2BA}"/>
              </a:ext>
            </a:extLst>
          </p:cNvPr>
          <p:cNvSpPr txBox="1"/>
          <p:nvPr userDrawn="1"/>
        </p:nvSpPr>
        <p:spPr>
          <a:xfrm>
            <a:off x="573405" y="2148840"/>
            <a:ext cx="2276476" cy="1191224"/>
          </a:xfrm>
          <a:prstGeom prst="rect">
            <a:avLst/>
          </a:prstGeom>
          <a:noFill/>
        </p:spPr>
        <p:txBody>
          <a:bodyPr wrap="square" lIns="0" tIns="0" rIns="0" bIns="0" rtlCol="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lang="en-US" sz="4000" b="0" kern="1200" spc="0" baseline="0" dirty="0">
                <a:solidFill>
                  <a:schemeClr val="bg1"/>
                </a:solidFill>
                <a:latin typeface="Avenir Next LT Pro Demi" panose="020B0704020202020204" pitchFamily="34" charset="0"/>
                <a:ea typeface="+mn-ea"/>
                <a:cs typeface="+mn-cs"/>
              </a:rPr>
              <a:t>SECTION 01</a:t>
            </a:r>
          </a:p>
          <a:p>
            <a:pPr>
              <a:lnSpc>
                <a:spcPct val="70000"/>
              </a:lnSpc>
            </a:pPr>
            <a:endParaRPr lang="en-US" b="0" dirty="0">
              <a:latin typeface="Gill Sans Nova" panose="020B0602020104020203" pitchFamily="34" charset="0"/>
            </a:endParaRPr>
          </a:p>
        </p:txBody>
      </p:sp>
    </p:spTree>
    <p:extLst>
      <p:ext uri="{BB962C8B-B14F-4D97-AF65-F5344CB8AC3E}">
        <p14:creationId xmlns:p14="http://schemas.microsoft.com/office/powerpoint/2010/main" val="2753041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0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49F9CED-9D94-384D-B1FD-9350BEB700D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41720" y="1172"/>
            <a:ext cx="2971800" cy="6858000"/>
          </a:xfrm>
          <a:prstGeom prst="rect">
            <a:avLst/>
          </a:prstGeom>
        </p:spPr>
      </p:pic>
      <p:pic>
        <p:nvPicPr>
          <p:cNvPr id="13" name="Picture 12">
            <a:extLst>
              <a:ext uri="{FF2B5EF4-FFF2-40B4-BE49-F238E27FC236}">
                <a16:creationId xmlns:a16="http://schemas.microsoft.com/office/drawing/2014/main" id="{842B514F-109F-5446-98C9-D3BBF5627FAC}"/>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065297" y="0"/>
            <a:ext cx="2984984" cy="6858000"/>
          </a:xfrm>
          <a:prstGeom prst="rect">
            <a:avLst/>
          </a:prstGeom>
        </p:spPr>
      </p:pic>
      <p:sp>
        <p:nvSpPr>
          <p:cNvPr id="15" name="Rectangle 14">
            <a:extLst>
              <a:ext uri="{FF2B5EF4-FFF2-40B4-BE49-F238E27FC236}">
                <a16:creationId xmlns:a16="http://schemas.microsoft.com/office/drawing/2014/main" id="{D1B70ED9-CB50-B549-8BCA-134511C549FB}"/>
              </a:ext>
            </a:extLst>
          </p:cNvPr>
          <p:cNvSpPr/>
          <p:nvPr userDrawn="1"/>
        </p:nvSpPr>
        <p:spPr>
          <a:xfrm>
            <a:off x="3059551" y="0"/>
            <a:ext cx="3002280" cy="6858000"/>
          </a:xfrm>
          <a:prstGeom prst="rect">
            <a:avLst/>
          </a:prstGeom>
          <a:gradFill>
            <a:gsLst>
              <a:gs pos="0">
                <a:schemeClr val="accent2">
                  <a:alpha val="76000"/>
                </a:schemeClr>
              </a:gs>
              <a:gs pos="100000">
                <a:srgbClr val="74121F">
                  <a:alpha val="80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1">
            <a:extLst>
              <a:ext uri="{FF2B5EF4-FFF2-40B4-BE49-F238E27FC236}">
                <a16:creationId xmlns:a16="http://schemas.microsoft.com/office/drawing/2014/main" id="{976BC1E9-7B1C-7A4F-B9C4-1D1AF98DF99B}"/>
              </a:ext>
            </a:extLst>
          </p:cNvPr>
          <p:cNvSpPr>
            <a:spLocks noGrp="1"/>
          </p:cNvSpPr>
          <p:nvPr>
            <p:ph type="body" sz="quarter" idx="12" hasCustomPrompt="1"/>
          </p:nvPr>
        </p:nvSpPr>
        <p:spPr>
          <a:xfrm>
            <a:off x="3632956" y="3154680"/>
            <a:ext cx="2276475" cy="1554480"/>
          </a:xfrm>
        </p:spPr>
        <p:txBody>
          <a:bodyPr>
            <a:noAutofit/>
          </a:bodyPr>
          <a:lstStyle>
            <a:lvl1pPr marL="0" indent="0" algn="r">
              <a:buNone/>
              <a:defRPr sz="2400" cap="all" baseline="0">
                <a:solidFill>
                  <a:schemeClr val="bg1"/>
                </a:solidFill>
                <a:latin typeface="Avenir Next LT Pro" panose="020B0504020202020204" pitchFamily="34"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dirty="0"/>
              <a:t>SUBHEAD</a:t>
            </a:r>
          </a:p>
        </p:txBody>
      </p:sp>
      <p:sp>
        <p:nvSpPr>
          <p:cNvPr id="17" name="TextBox 16">
            <a:extLst>
              <a:ext uri="{FF2B5EF4-FFF2-40B4-BE49-F238E27FC236}">
                <a16:creationId xmlns:a16="http://schemas.microsoft.com/office/drawing/2014/main" id="{6F5019A0-0D8B-0549-B4A1-1D278B0DAF38}"/>
              </a:ext>
            </a:extLst>
          </p:cNvPr>
          <p:cNvSpPr txBox="1"/>
          <p:nvPr userDrawn="1"/>
        </p:nvSpPr>
        <p:spPr>
          <a:xfrm>
            <a:off x="3632956" y="2148840"/>
            <a:ext cx="2276476" cy="1191224"/>
          </a:xfrm>
          <a:prstGeom prst="rect">
            <a:avLst/>
          </a:prstGeom>
          <a:noFill/>
        </p:spPr>
        <p:txBody>
          <a:bodyPr wrap="square" lIns="0" tIns="0" rIns="0" bIns="0" rtlCol="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lang="en-US" sz="4000" b="0" kern="1200" spc="0" baseline="0" dirty="0">
                <a:solidFill>
                  <a:schemeClr val="bg1"/>
                </a:solidFill>
                <a:latin typeface="Avenir Next LT Pro Demi" panose="020B0704020202020204" pitchFamily="34" charset="0"/>
                <a:ea typeface="+mn-ea"/>
                <a:cs typeface="+mn-cs"/>
              </a:rPr>
              <a:t>SECTION 02</a:t>
            </a:r>
          </a:p>
          <a:p>
            <a:pPr>
              <a:lnSpc>
                <a:spcPct val="70000"/>
              </a:lnSpc>
            </a:pPr>
            <a:endParaRPr lang="en-US" b="0" dirty="0">
              <a:latin typeface="Gill Sans Nova" panose="020B0602020104020203" pitchFamily="34" charset="0"/>
            </a:endParaRPr>
          </a:p>
        </p:txBody>
      </p:sp>
      <p:pic>
        <p:nvPicPr>
          <p:cNvPr id="18" name="Picture 17">
            <a:extLst>
              <a:ext uri="{FF2B5EF4-FFF2-40B4-BE49-F238E27FC236}">
                <a16:creationId xmlns:a16="http://schemas.microsoft.com/office/drawing/2014/main" id="{F8A6E5B1-2CC5-3741-85E0-413881D83B2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0" y="0"/>
            <a:ext cx="3002280" cy="6858000"/>
          </a:xfrm>
          <a:prstGeom prst="rect">
            <a:avLst/>
          </a:prstGeom>
        </p:spPr>
      </p:pic>
      <p:pic>
        <p:nvPicPr>
          <p:cNvPr id="10" name="Picture 9">
            <a:extLst>
              <a:ext uri="{FF2B5EF4-FFF2-40B4-BE49-F238E27FC236}">
                <a16:creationId xmlns:a16="http://schemas.microsoft.com/office/drawing/2014/main" id="{141316A0-046E-764D-83C1-D299CFCA1189}"/>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t="-33"/>
          <a:stretch/>
        </p:blipFill>
        <p:spPr>
          <a:xfrm>
            <a:off x="9204960" y="0"/>
            <a:ext cx="2987040" cy="6858000"/>
          </a:xfrm>
          <a:prstGeom prst="rect">
            <a:avLst/>
          </a:prstGeom>
        </p:spPr>
      </p:pic>
    </p:spTree>
    <p:extLst>
      <p:ext uri="{BB962C8B-B14F-4D97-AF65-F5344CB8AC3E}">
        <p14:creationId xmlns:p14="http://schemas.microsoft.com/office/powerpoint/2010/main" val="1051742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23D8B88-AB91-F64B-85D9-075763B4BDF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41720" y="1172"/>
            <a:ext cx="2971800" cy="6858000"/>
          </a:xfrm>
          <a:prstGeom prst="rect">
            <a:avLst/>
          </a:prstGeom>
        </p:spPr>
      </p:pic>
      <p:pic>
        <p:nvPicPr>
          <p:cNvPr id="13" name="Picture 12">
            <a:extLst>
              <a:ext uri="{FF2B5EF4-FFF2-40B4-BE49-F238E27FC236}">
                <a16:creationId xmlns:a16="http://schemas.microsoft.com/office/drawing/2014/main" id="{7D027BA9-4E4F-B841-89DA-981383BD4102}"/>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065297" y="0"/>
            <a:ext cx="2984984" cy="6858000"/>
          </a:xfrm>
          <a:prstGeom prst="rect">
            <a:avLst/>
          </a:prstGeom>
        </p:spPr>
      </p:pic>
      <p:sp>
        <p:nvSpPr>
          <p:cNvPr id="15" name="Rectangle 14">
            <a:extLst>
              <a:ext uri="{FF2B5EF4-FFF2-40B4-BE49-F238E27FC236}">
                <a16:creationId xmlns:a16="http://schemas.microsoft.com/office/drawing/2014/main" id="{BCFC0C5F-6C1A-4549-B809-C2554D6E9D12}"/>
              </a:ext>
            </a:extLst>
          </p:cNvPr>
          <p:cNvSpPr/>
          <p:nvPr userDrawn="1"/>
        </p:nvSpPr>
        <p:spPr>
          <a:xfrm>
            <a:off x="6141720" y="1172"/>
            <a:ext cx="2971800" cy="6858000"/>
          </a:xfrm>
          <a:prstGeom prst="rect">
            <a:avLst/>
          </a:prstGeom>
          <a:gradFill>
            <a:gsLst>
              <a:gs pos="0">
                <a:schemeClr val="accent2">
                  <a:alpha val="76000"/>
                </a:schemeClr>
              </a:gs>
              <a:gs pos="100000">
                <a:srgbClr val="74121F">
                  <a:alpha val="80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1">
            <a:extLst>
              <a:ext uri="{FF2B5EF4-FFF2-40B4-BE49-F238E27FC236}">
                <a16:creationId xmlns:a16="http://schemas.microsoft.com/office/drawing/2014/main" id="{E97D2725-5736-B646-B735-0F54D890EF7D}"/>
              </a:ext>
            </a:extLst>
          </p:cNvPr>
          <p:cNvSpPr>
            <a:spLocks noGrp="1"/>
          </p:cNvSpPr>
          <p:nvPr>
            <p:ph type="body" sz="quarter" idx="12" hasCustomPrompt="1"/>
          </p:nvPr>
        </p:nvSpPr>
        <p:spPr>
          <a:xfrm>
            <a:off x="6715125" y="3154680"/>
            <a:ext cx="2276475" cy="1554480"/>
          </a:xfrm>
        </p:spPr>
        <p:txBody>
          <a:bodyPr>
            <a:noAutofit/>
          </a:bodyPr>
          <a:lstStyle>
            <a:lvl1pPr marL="0" indent="0" algn="r">
              <a:buNone/>
              <a:defRPr sz="2400" cap="all" baseline="0">
                <a:solidFill>
                  <a:schemeClr val="bg1"/>
                </a:solidFill>
                <a:latin typeface="Avenir Next LT Pro" panose="020B0504020202020204" pitchFamily="34"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dirty="0"/>
              <a:t>SUBHEAD</a:t>
            </a:r>
          </a:p>
        </p:txBody>
      </p:sp>
      <p:sp>
        <p:nvSpPr>
          <p:cNvPr id="17" name="TextBox 16">
            <a:extLst>
              <a:ext uri="{FF2B5EF4-FFF2-40B4-BE49-F238E27FC236}">
                <a16:creationId xmlns:a16="http://schemas.microsoft.com/office/drawing/2014/main" id="{44DDFF35-A120-3F46-A19A-BB2E2DC5ADA6}"/>
              </a:ext>
            </a:extLst>
          </p:cNvPr>
          <p:cNvSpPr txBox="1"/>
          <p:nvPr userDrawn="1"/>
        </p:nvSpPr>
        <p:spPr>
          <a:xfrm>
            <a:off x="6715125" y="2148840"/>
            <a:ext cx="2276476" cy="1191224"/>
          </a:xfrm>
          <a:prstGeom prst="rect">
            <a:avLst/>
          </a:prstGeom>
          <a:noFill/>
        </p:spPr>
        <p:txBody>
          <a:bodyPr wrap="square" lIns="0" tIns="0" rIns="0" bIns="0" rtlCol="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lang="en-US" sz="4000" b="0" kern="1200" spc="0" baseline="0" dirty="0">
                <a:solidFill>
                  <a:schemeClr val="bg1"/>
                </a:solidFill>
                <a:latin typeface="Avenir Next LT Pro Demi" panose="020B0704020202020204" pitchFamily="34" charset="0"/>
                <a:ea typeface="+mn-ea"/>
                <a:cs typeface="+mn-cs"/>
              </a:rPr>
              <a:t>SECTION 03</a:t>
            </a:r>
          </a:p>
          <a:p>
            <a:pPr>
              <a:lnSpc>
                <a:spcPct val="70000"/>
              </a:lnSpc>
            </a:pPr>
            <a:endParaRPr lang="en-US" b="0" dirty="0">
              <a:latin typeface="Gill Sans Nova" panose="020B0602020104020203" pitchFamily="34" charset="0"/>
            </a:endParaRPr>
          </a:p>
        </p:txBody>
      </p:sp>
      <p:pic>
        <p:nvPicPr>
          <p:cNvPr id="18" name="Picture 17">
            <a:extLst>
              <a:ext uri="{FF2B5EF4-FFF2-40B4-BE49-F238E27FC236}">
                <a16:creationId xmlns:a16="http://schemas.microsoft.com/office/drawing/2014/main" id="{44FCB8CA-F05A-954B-B29F-892B3B4B8158}"/>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0" y="0"/>
            <a:ext cx="3002280" cy="6858000"/>
          </a:xfrm>
          <a:prstGeom prst="rect">
            <a:avLst/>
          </a:prstGeom>
        </p:spPr>
      </p:pic>
      <p:pic>
        <p:nvPicPr>
          <p:cNvPr id="9" name="Picture 8">
            <a:extLst>
              <a:ext uri="{FF2B5EF4-FFF2-40B4-BE49-F238E27FC236}">
                <a16:creationId xmlns:a16="http://schemas.microsoft.com/office/drawing/2014/main" id="{B18F4385-786A-E249-A383-F26432505ABB}"/>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t="-33"/>
          <a:stretch/>
        </p:blipFill>
        <p:spPr>
          <a:xfrm>
            <a:off x="9204960" y="0"/>
            <a:ext cx="2987040" cy="6858000"/>
          </a:xfrm>
          <a:prstGeom prst="rect">
            <a:avLst/>
          </a:prstGeom>
        </p:spPr>
      </p:pic>
    </p:spTree>
    <p:extLst>
      <p:ext uri="{BB962C8B-B14F-4D97-AF65-F5344CB8AC3E}">
        <p14:creationId xmlns:p14="http://schemas.microsoft.com/office/powerpoint/2010/main" val="833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0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73754-49BC-A642-A218-37A905C9A71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33"/>
          <a:stretch/>
        </p:blipFill>
        <p:spPr>
          <a:xfrm>
            <a:off x="9204960" y="0"/>
            <a:ext cx="2987040" cy="6858000"/>
          </a:xfrm>
          <a:prstGeom prst="rect">
            <a:avLst/>
          </a:prstGeom>
        </p:spPr>
      </p:pic>
      <p:sp>
        <p:nvSpPr>
          <p:cNvPr id="15" name="Rectangle 14">
            <a:extLst>
              <a:ext uri="{FF2B5EF4-FFF2-40B4-BE49-F238E27FC236}">
                <a16:creationId xmlns:a16="http://schemas.microsoft.com/office/drawing/2014/main" id="{FCA29735-51EA-E840-892D-CAC230E62DE5}"/>
              </a:ext>
            </a:extLst>
          </p:cNvPr>
          <p:cNvSpPr/>
          <p:nvPr userDrawn="1"/>
        </p:nvSpPr>
        <p:spPr>
          <a:xfrm>
            <a:off x="9197154" y="0"/>
            <a:ext cx="3002280" cy="6858000"/>
          </a:xfrm>
          <a:prstGeom prst="rect">
            <a:avLst/>
          </a:prstGeom>
          <a:gradFill>
            <a:gsLst>
              <a:gs pos="0">
                <a:schemeClr val="accent2">
                  <a:alpha val="76000"/>
                </a:schemeClr>
              </a:gs>
              <a:gs pos="100000">
                <a:srgbClr val="74121F">
                  <a:alpha val="80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CC3FF548-5760-A44D-80DC-A3417A875C91}"/>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0"/>
            <a:ext cx="3002280" cy="6858000"/>
          </a:xfrm>
          <a:prstGeom prst="rect">
            <a:avLst/>
          </a:prstGeom>
        </p:spPr>
      </p:pic>
      <p:pic>
        <p:nvPicPr>
          <p:cNvPr id="11" name="Picture 10">
            <a:extLst>
              <a:ext uri="{FF2B5EF4-FFF2-40B4-BE49-F238E27FC236}">
                <a16:creationId xmlns:a16="http://schemas.microsoft.com/office/drawing/2014/main" id="{F18BDB2F-D05E-6245-99C3-E33888803E4C}"/>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6141720" y="1172"/>
            <a:ext cx="2971800" cy="6858000"/>
          </a:xfrm>
          <a:prstGeom prst="rect">
            <a:avLst/>
          </a:prstGeom>
        </p:spPr>
      </p:pic>
      <p:pic>
        <p:nvPicPr>
          <p:cNvPr id="13" name="Picture 12">
            <a:extLst>
              <a:ext uri="{FF2B5EF4-FFF2-40B4-BE49-F238E27FC236}">
                <a16:creationId xmlns:a16="http://schemas.microsoft.com/office/drawing/2014/main" id="{F09D5FF1-7083-FF4B-8EDC-6EA0DD2DD358}"/>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3065297" y="0"/>
            <a:ext cx="2984984" cy="6858000"/>
          </a:xfrm>
          <a:prstGeom prst="rect">
            <a:avLst/>
          </a:prstGeom>
        </p:spPr>
      </p:pic>
      <p:sp>
        <p:nvSpPr>
          <p:cNvPr id="16" name="Text Placeholder 21">
            <a:extLst>
              <a:ext uri="{FF2B5EF4-FFF2-40B4-BE49-F238E27FC236}">
                <a16:creationId xmlns:a16="http://schemas.microsoft.com/office/drawing/2014/main" id="{0DA4C232-770D-1A46-90DB-2B5DE46B3AD9}"/>
              </a:ext>
            </a:extLst>
          </p:cNvPr>
          <p:cNvSpPr>
            <a:spLocks noGrp="1"/>
          </p:cNvSpPr>
          <p:nvPr>
            <p:ph type="body" sz="quarter" idx="12" hasCustomPrompt="1"/>
          </p:nvPr>
        </p:nvSpPr>
        <p:spPr>
          <a:xfrm>
            <a:off x="9778364" y="3154680"/>
            <a:ext cx="2276475" cy="1554480"/>
          </a:xfrm>
        </p:spPr>
        <p:txBody>
          <a:bodyPr>
            <a:noAutofit/>
          </a:bodyPr>
          <a:lstStyle>
            <a:lvl1pPr marL="0" indent="0" algn="r">
              <a:buNone/>
              <a:defRPr sz="2400" cap="all" baseline="0">
                <a:solidFill>
                  <a:schemeClr val="bg1"/>
                </a:solidFill>
                <a:latin typeface="Avenir Next LT Pro" panose="020B0504020202020204" pitchFamily="34"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dirty="0"/>
              <a:t>SUBHEAD</a:t>
            </a:r>
          </a:p>
        </p:txBody>
      </p:sp>
      <p:sp>
        <p:nvSpPr>
          <p:cNvPr id="17" name="TextBox 16">
            <a:extLst>
              <a:ext uri="{FF2B5EF4-FFF2-40B4-BE49-F238E27FC236}">
                <a16:creationId xmlns:a16="http://schemas.microsoft.com/office/drawing/2014/main" id="{6B2EB64E-A539-A142-9E20-C03A8EC05124}"/>
              </a:ext>
            </a:extLst>
          </p:cNvPr>
          <p:cNvSpPr txBox="1"/>
          <p:nvPr userDrawn="1"/>
        </p:nvSpPr>
        <p:spPr>
          <a:xfrm>
            <a:off x="9778364" y="2148840"/>
            <a:ext cx="2276476" cy="1191224"/>
          </a:xfrm>
          <a:prstGeom prst="rect">
            <a:avLst/>
          </a:prstGeom>
          <a:noFill/>
        </p:spPr>
        <p:txBody>
          <a:bodyPr wrap="square" lIns="0" tIns="0" rIns="0" bIns="0" rtlCol="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lang="en-US" sz="4000" b="0" kern="1200" spc="0" baseline="0" dirty="0">
                <a:solidFill>
                  <a:schemeClr val="bg1"/>
                </a:solidFill>
                <a:latin typeface="Avenir Next LT Pro Demi" panose="020B0704020202020204" pitchFamily="34" charset="0"/>
                <a:ea typeface="+mn-ea"/>
                <a:cs typeface="+mn-cs"/>
              </a:rPr>
              <a:t>SECTION 04</a:t>
            </a:r>
          </a:p>
          <a:p>
            <a:pPr>
              <a:lnSpc>
                <a:spcPct val="70000"/>
              </a:lnSpc>
            </a:pPr>
            <a:endParaRPr lang="en-US" b="0" dirty="0">
              <a:latin typeface="Gill Sans Nova" panose="020B0602020104020203" pitchFamily="34" charset="0"/>
            </a:endParaRPr>
          </a:p>
        </p:txBody>
      </p:sp>
    </p:spTree>
    <p:extLst>
      <p:ext uri="{BB962C8B-B14F-4D97-AF65-F5344CB8AC3E}">
        <p14:creationId xmlns:p14="http://schemas.microsoft.com/office/powerpoint/2010/main" val="1716858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Title-Water">
    <p:spTree>
      <p:nvGrpSpPr>
        <p:cNvPr id="1" name=""/>
        <p:cNvGrpSpPr/>
        <p:nvPr/>
      </p:nvGrpSpPr>
      <p:grpSpPr>
        <a:xfrm>
          <a:off x="0" y="0"/>
          <a:ext cx="0" cy="0"/>
          <a:chOff x="0" y="0"/>
          <a:chExt cx="0" cy="0"/>
        </a:xfrm>
      </p:grpSpPr>
      <p:pic>
        <p:nvPicPr>
          <p:cNvPr id="9" name="Picture Placeholder 14">
            <a:extLst>
              <a:ext uri="{FF2B5EF4-FFF2-40B4-BE49-F238E27FC236}">
                <a16:creationId xmlns:a16="http://schemas.microsoft.com/office/drawing/2014/main" id="{3097A594-CF30-43F9-8060-A549E4A14AAC}"/>
              </a:ext>
            </a:extLst>
          </p:cNvPr>
          <p:cNvPicPr>
            <a:picLocks noChangeAspect="1"/>
          </p:cNvPicPr>
          <p:nvPr userDrawn="1"/>
        </p:nvPicPr>
        <p:blipFill rotWithShape="1">
          <a:blip r:embed="rId2" cstate="screen">
            <a:alphaModFix/>
            <a:extLst>
              <a:ext uri="{28A0092B-C50C-407E-A947-70E740481C1C}">
                <a14:useLocalDpi xmlns:a14="http://schemas.microsoft.com/office/drawing/2010/main" val="0"/>
              </a:ext>
            </a:extLst>
          </a:blip>
          <a:srcRect/>
          <a:stretch/>
        </p:blipFill>
        <p:spPr>
          <a:xfrm>
            <a:off x="0" y="0"/>
            <a:ext cx="12192000" cy="6858000"/>
          </a:xfrm>
          <a:prstGeom prst="rect">
            <a:avLst/>
          </a:prstGeom>
          <a:gradFill>
            <a:gsLst>
              <a:gs pos="0">
                <a:schemeClr val="accent2"/>
              </a:gs>
              <a:gs pos="77000">
                <a:srgbClr val="74121F"/>
              </a:gs>
            </a:gsLst>
            <a:lin ang="2700000" scaled="1"/>
          </a:gradFill>
        </p:spPr>
      </p:pic>
      <p:pic>
        <p:nvPicPr>
          <p:cNvPr id="3" name="Picture 2">
            <a:extLst>
              <a:ext uri="{FF2B5EF4-FFF2-40B4-BE49-F238E27FC236}">
                <a16:creationId xmlns:a16="http://schemas.microsoft.com/office/drawing/2014/main" id="{FD85AF9A-E8A3-D540-88D9-B6C10EC48149}"/>
              </a:ext>
            </a:extLst>
          </p:cNvPr>
          <p:cNvPicPr>
            <a:picLocks noChangeAspect="1"/>
          </p:cNvPicPr>
          <p:nvPr userDrawn="1"/>
        </p:nvPicPr>
        <p:blipFill>
          <a:blip r:embed="rId3" cstate="screen">
            <a:alphaModFix amt="8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F32D06B-30BF-4F11-92BE-44DDB2BF86FA}"/>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334963" y="6373110"/>
            <a:ext cx="1647449" cy="315874"/>
          </a:xfrm>
          <a:prstGeom prst="rect">
            <a:avLst/>
          </a:prstGeom>
        </p:spPr>
      </p:pic>
      <p:sp>
        <p:nvSpPr>
          <p:cNvPr id="13" name="Text Placeholder 12">
            <a:extLst>
              <a:ext uri="{FF2B5EF4-FFF2-40B4-BE49-F238E27FC236}">
                <a16:creationId xmlns:a16="http://schemas.microsoft.com/office/drawing/2014/main" id="{3FE1568D-18DA-4D98-BC20-150D3ED30BFF}"/>
              </a:ext>
            </a:extLst>
          </p:cNvPr>
          <p:cNvSpPr>
            <a:spLocks noGrp="1"/>
          </p:cNvSpPr>
          <p:nvPr>
            <p:ph type="body" sz="quarter" idx="10" hasCustomPrompt="1"/>
          </p:nvPr>
        </p:nvSpPr>
        <p:spPr>
          <a:xfrm>
            <a:off x="334963" y="685800"/>
            <a:ext cx="3922712" cy="1097280"/>
          </a:xfrm>
        </p:spPr>
        <p:txBody>
          <a:bodyPr>
            <a:normAutofit/>
          </a:bodyPr>
          <a:lstStyle>
            <a:lvl1pPr marL="0" indent="0">
              <a:buNone/>
              <a:defRPr sz="9600" b="0" spc="-200" baseline="0">
                <a:solidFill>
                  <a:schemeClr val="bg1"/>
                </a:solidFill>
                <a:latin typeface="Avenir Next LT Pro Demi" panose="020B0704020202020204" pitchFamily="34" charset="0"/>
              </a:defRPr>
            </a:lvl1pPr>
          </a:lstStyle>
          <a:p>
            <a:pPr lvl="0"/>
            <a:r>
              <a:rPr lang="en-US" dirty="0"/>
              <a:t>04</a:t>
            </a:r>
          </a:p>
        </p:txBody>
      </p:sp>
      <p:sp>
        <p:nvSpPr>
          <p:cNvPr id="12" name="Text Placeholder 21">
            <a:extLst>
              <a:ext uri="{FF2B5EF4-FFF2-40B4-BE49-F238E27FC236}">
                <a16:creationId xmlns:a16="http://schemas.microsoft.com/office/drawing/2014/main" id="{A77C1856-FF98-47A1-AA08-A446B42562CB}"/>
              </a:ext>
            </a:extLst>
          </p:cNvPr>
          <p:cNvSpPr>
            <a:spLocks noGrp="1"/>
          </p:cNvSpPr>
          <p:nvPr>
            <p:ph type="body" sz="quarter" idx="12" hasCustomPrompt="1"/>
          </p:nvPr>
        </p:nvSpPr>
        <p:spPr>
          <a:xfrm>
            <a:off x="344488" y="1874520"/>
            <a:ext cx="3922712" cy="1554480"/>
          </a:xfrm>
        </p:spPr>
        <p:txBody>
          <a:bodyPr>
            <a:noAutofit/>
          </a:bodyPr>
          <a:lstStyle>
            <a:lvl1pPr marL="0" indent="0">
              <a:buNone/>
              <a:defRPr sz="2400" cap="all" baseline="0">
                <a:solidFill>
                  <a:schemeClr val="bg1"/>
                </a:solidFill>
                <a:latin typeface="Avenir Next LT Pro" panose="020B0504020202020204" pitchFamily="34"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dirty="0"/>
              <a:t>SUBHEAD Avenir next </a:t>
            </a:r>
            <a:r>
              <a:rPr lang="en-US" dirty="0" err="1"/>
              <a:t>lt</a:t>
            </a:r>
            <a:r>
              <a:rPr lang="en-US" dirty="0"/>
              <a:t> Pro 24PT CAPS</a:t>
            </a:r>
          </a:p>
        </p:txBody>
      </p:sp>
    </p:spTree>
    <p:extLst>
      <p:ext uri="{BB962C8B-B14F-4D97-AF65-F5344CB8AC3E}">
        <p14:creationId xmlns:p14="http://schemas.microsoft.com/office/powerpoint/2010/main" val="2792779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LA-image-water">
    <p:spTree>
      <p:nvGrpSpPr>
        <p:cNvPr id="1" name=""/>
        <p:cNvGrpSpPr/>
        <p:nvPr/>
      </p:nvGrpSpPr>
      <p:grpSpPr>
        <a:xfrm>
          <a:off x="0" y="0"/>
          <a:ext cx="0" cy="0"/>
          <a:chOff x="0" y="0"/>
          <a:chExt cx="0" cy="0"/>
        </a:xfrm>
      </p:grpSpPr>
      <p:pic>
        <p:nvPicPr>
          <p:cNvPr id="3" name="Picture 2" descr="A river with rocks in it&#10;&#10;Description automatically generated">
            <a:extLst>
              <a:ext uri="{FF2B5EF4-FFF2-40B4-BE49-F238E27FC236}">
                <a16:creationId xmlns:a16="http://schemas.microsoft.com/office/drawing/2014/main" id="{AA3325DE-7112-82F8-30A8-E1113E316E6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919335" y="0"/>
            <a:ext cx="10287000" cy="6858000"/>
          </a:xfrm>
          <a:prstGeom prst="rect">
            <a:avLst/>
          </a:prstGeom>
        </p:spPr>
      </p:pic>
      <p:pic>
        <p:nvPicPr>
          <p:cNvPr id="7" name="Picture 6">
            <a:extLst>
              <a:ext uri="{FF2B5EF4-FFF2-40B4-BE49-F238E27FC236}">
                <a16:creationId xmlns:a16="http://schemas.microsoft.com/office/drawing/2014/main" id="{1761F114-1753-074A-AC72-541C32FA533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60008"/>
            <a:ext cx="12405360" cy="6978015"/>
          </a:xfrm>
          <a:prstGeom prst="rect">
            <a:avLst/>
          </a:prstGeom>
        </p:spPr>
      </p:pic>
      <p:pic>
        <p:nvPicPr>
          <p:cNvPr id="11" name="Picture 10">
            <a:extLst>
              <a:ext uri="{FF2B5EF4-FFF2-40B4-BE49-F238E27FC236}">
                <a16:creationId xmlns:a16="http://schemas.microsoft.com/office/drawing/2014/main" id="{6F32D06B-30BF-4F11-92BE-44DDB2BF86FA}"/>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334963" y="6373110"/>
            <a:ext cx="1647449" cy="315874"/>
          </a:xfrm>
          <a:prstGeom prst="rect">
            <a:avLst/>
          </a:prstGeom>
        </p:spPr>
      </p:pic>
      <p:sp>
        <p:nvSpPr>
          <p:cNvPr id="13" name="Text Placeholder 12">
            <a:extLst>
              <a:ext uri="{FF2B5EF4-FFF2-40B4-BE49-F238E27FC236}">
                <a16:creationId xmlns:a16="http://schemas.microsoft.com/office/drawing/2014/main" id="{3FE1568D-18DA-4D98-BC20-150D3ED30BFF}"/>
              </a:ext>
            </a:extLst>
          </p:cNvPr>
          <p:cNvSpPr>
            <a:spLocks noGrp="1"/>
          </p:cNvSpPr>
          <p:nvPr>
            <p:ph type="body" sz="quarter" idx="10" hasCustomPrompt="1"/>
          </p:nvPr>
        </p:nvSpPr>
        <p:spPr>
          <a:xfrm>
            <a:off x="2173288" y="3703320"/>
            <a:ext cx="3922712" cy="1097280"/>
          </a:xfrm>
        </p:spPr>
        <p:txBody>
          <a:bodyPr>
            <a:normAutofit/>
          </a:bodyPr>
          <a:lstStyle>
            <a:lvl1pPr marL="0" indent="0">
              <a:buNone/>
              <a:defRPr sz="9600" b="0" spc="-200" baseline="0">
                <a:solidFill>
                  <a:schemeClr val="accent2"/>
                </a:solidFill>
                <a:latin typeface="Avenir Next LT Pro Demi" panose="020B0704020202020204" pitchFamily="34" charset="0"/>
              </a:defRPr>
            </a:lvl1pPr>
          </a:lstStyle>
          <a:p>
            <a:pPr lvl="0"/>
            <a:r>
              <a:rPr lang="en-US" dirty="0"/>
              <a:t>02</a:t>
            </a:r>
          </a:p>
        </p:txBody>
      </p:sp>
      <p:sp>
        <p:nvSpPr>
          <p:cNvPr id="14" name="Text Placeholder 21">
            <a:extLst>
              <a:ext uri="{FF2B5EF4-FFF2-40B4-BE49-F238E27FC236}">
                <a16:creationId xmlns:a16="http://schemas.microsoft.com/office/drawing/2014/main" id="{788A9136-0209-45DD-9A96-E1DD179223CC}"/>
              </a:ext>
            </a:extLst>
          </p:cNvPr>
          <p:cNvSpPr>
            <a:spLocks noGrp="1"/>
          </p:cNvSpPr>
          <p:nvPr>
            <p:ph type="body" sz="quarter" idx="12" hasCustomPrompt="1"/>
          </p:nvPr>
        </p:nvSpPr>
        <p:spPr>
          <a:xfrm>
            <a:off x="2182812" y="4892040"/>
            <a:ext cx="6199188" cy="274320"/>
          </a:xfrm>
        </p:spPr>
        <p:txBody>
          <a:bodyPr>
            <a:noAutofit/>
          </a:bodyPr>
          <a:lstStyle>
            <a:lvl1pPr marL="0" indent="0">
              <a:buNone/>
              <a:defRPr sz="2400" cap="all" baseline="0">
                <a:solidFill>
                  <a:schemeClr val="accent1"/>
                </a:solidFill>
                <a:latin typeface="Avenir Next LT Pro" panose="020B0504020202020204" pitchFamily="34"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dirty="0"/>
              <a:t>SUBHEAD avenir next </a:t>
            </a:r>
            <a:r>
              <a:rPr lang="en-US" dirty="0" err="1"/>
              <a:t>lt</a:t>
            </a:r>
            <a:r>
              <a:rPr lang="en-US" dirty="0"/>
              <a:t> pro 24PT CAPS</a:t>
            </a:r>
          </a:p>
        </p:txBody>
      </p:sp>
    </p:spTree>
    <p:extLst>
      <p:ext uri="{BB962C8B-B14F-4D97-AF65-F5344CB8AC3E}">
        <p14:creationId xmlns:p14="http://schemas.microsoft.com/office/powerpoint/2010/main" val="2650114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494DF2-6BBC-4CBC-9C3C-DF997CCE36A8}"/>
              </a:ext>
            </a:extLst>
          </p:cNvPr>
          <p:cNvSpPr>
            <a:spLocks noGrp="1"/>
          </p:cNvSpPr>
          <p:nvPr>
            <p:ph type="title"/>
          </p:nvPr>
        </p:nvSpPr>
        <p:spPr>
          <a:xfrm>
            <a:off x="334963" y="365125"/>
            <a:ext cx="11522075" cy="1189355"/>
          </a:xfrm>
          <a:prstGeom prst="rect">
            <a:avLst/>
          </a:prstGeom>
        </p:spPr>
        <p:txBody>
          <a:bodyPr vert="horz" lIns="0" tIns="0" rIns="0" bIns="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B58D73FD-0B10-4A72-BB6D-D67F94B9341C}"/>
              </a:ext>
            </a:extLst>
          </p:cNvPr>
          <p:cNvSpPr>
            <a:spLocks noGrp="1"/>
          </p:cNvSpPr>
          <p:nvPr>
            <p:ph type="body" idx="1"/>
          </p:nvPr>
        </p:nvSpPr>
        <p:spPr>
          <a:xfrm>
            <a:off x="334962" y="1691640"/>
            <a:ext cx="11522075" cy="448532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7478D94-FDEB-4F58-A90A-23A886DEF496}"/>
              </a:ext>
            </a:extLst>
          </p:cNvPr>
          <p:cNvSpPr>
            <a:spLocks noGrp="1"/>
          </p:cNvSpPr>
          <p:nvPr>
            <p:ph type="ftr" sz="quarter" idx="3"/>
          </p:nvPr>
        </p:nvSpPr>
        <p:spPr>
          <a:xfrm>
            <a:off x="4312920" y="6356350"/>
            <a:ext cx="7086600" cy="365125"/>
          </a:xfrm>
          <a:prstGeom prst="rect">
            <a:avLst/>
          </a:prstGeom>
        </p:spPr>
        <p:txBody>
          <a:bodyPr vert="horz" lIns="0" tIns="0" rIns="0" bIns="0" rtlCol="0" anchor="b"/>
          <a:lstStyle>
            <a:lvl1pPr algn="r">
              <a:defRPr sz="1000">
                <a:solidFill>
                  <a:schemeClr val="tx1">
                    <a:tint val="75000"/>
                  </a:schemeClr>
                </a:solidFill>
              </a:defRPr>
            </a:lvl1pPr>
          </a:lstStyle>
          <a:p>
            <a:r>
              <a:rPr lang="en-US" dirty="0"/>
              <a:t>All information within this document is strictly confidential and solely for the use of the recipient</a:t>
            </a:r>
          </a:p>
        </p:txBody>
      </p:sp>
      <p:sp>
        <p:nvSpPr>
          <p:cNvPr id="6" name="Slide Number Placeholder 5">
            <a:extLst>
              <a:ext uri="{FF2B5EF4-FFF2-40B4-BE49-F238E27FC236}">
                <a16:creationId xmlns:a16="http://schemas.microsoft.com/office/drawing/2014/main" id="{2C51C9DE-95AE-4695-BBF3-ED9B90FEC0C4}"/>
              </a:ext>
            </a:extLst>
          </p:cNvPr>
          <p:cNvSpPr>
            <a:spLocks noGrp="1"/>
          </p:cNvSpPr>
          <p:nvPr>
            <p:ph type="sldNum" sz="quarter" idx="4"/>
          </p:nvPr>
        </p:nvSpPr>
        <p:spPr>
          <a:xfrm>
            <a:off x="11399520" y="6356350"/>
            <a:ext cx="457200" cy="365125"/>
          </a:xfrm>
          <a:prstGeom prst="rect">
            <a:avLst/>
          </a:prstGeom>
        </p:spPr>
        <p:txBody>
          <a:bodyPr vert="horz" lIns="0" tIns="0" rIns="0" bIns="0" rtlCol="0" anchor="b"/>
          <a:lstStyle>
            <a:lvl1pPr algn="r">
              <a:defRPr sz="1000">
                <a:solidFill>
                  <a:schemeClr val="tx1">
                    <a:tint val="75000"/>
                  </a:schemeClr>
                </a:solidFill>
              </a:defRPr>
            </a:lvl1pPr>
          </a:lstStyle>
          <a:p>
            <a:fld id="{6879546D-77E0-4F37-B65A-7BC4FDC3FAE4}" type="slidenum">
              <a:rPr lang="en-US" smtClean="0"/>
              <a:pPr/>
              <a:t>‹#›</a:t>
            </a:fld>
            <a:endParaRPr lang="en-US" dirty="0"/>
          </a:p>
        </p:txBody>
      </p:sp>
    </p:spTree>
    <p:extLst>
      <p:ext uri="{BB962C8B-B14F-4D97-AF65-F5344CB8AC3E}">
        <p14:creationId xmlns:p14="http://schemas.microsoft.com/office/powerpoint/2010/main" val="1874903161"/>
      </p:ext>
    </p:extLst>
  </p:cSld>
  <p:clrMap bg1="lt1" tx1="dk1" bg2="lt2" tx2="dk2" accent1="accent1" accent2="accent2" accent3="accent3" accent4="accent4" accent5="accent5" accent6="accent6" hlink="hlink" folHlink="folHlink"/>
  <p:sldLayoutIdLst>
    <p:sldLayoutId id="2147483682" r:id="rId1"/>
    <p:sldLayoutId id="2147483686" r:id="rId2"/>
    <p:sldLayoutId id="2147483689" r:id="rId3"/>
    <p:sldLayoutId id="2147483669" r:id="rId4"/>
    <p:sldLayoutId id="2147483671" r:id="rId5"/>
    <p:sldLayoutId id="2147483673" r:id="rId6"/>
    <p:sldLayoutId id="2147483672" r:id="rId7"/>
    <p:sldLayoutId id="2147483665" r:id="rId8"/>
    <p:sldLayoutId id="2147483687" r:id="rId9"/>
    <p:sldLayoutId id="2147483692" r:id="rId10"/>
    <p:sldLayoutId id="2147483652" r:id="rId11"/>
    <p:sldLayoutId id="2147483656" r:id="rId12"/>
    <p:sldLayoutId id="2147483670" r:id="rId13"/>
    <p:sldLayoutId id="2147483661" r:id="rId14"/>
    <p:sldLayoutId id="2147483677" r:id="rId15"/>
    <p:sldLayoutId id="2147483651" r:id="rId16"/>
    <p:sldLayoutId id="2147483693" r:id="rId17"/>
  </p:sldLayoutIdLst>
  <p:hf hdr="0" dt="0"/>
  <p:txStyles>
    <p:titleStyle>
      <a:lvl1pPr algn="l" defTabSz="914400" rtl="0" eaLnBrk="1" latinLnBrk="0" hangingPunct="1">
        <a:lnSpc>
          <a:spcPct val="90000"/>
        </a:lnSpc>
        <a:spcBef>
          <a:spcPct val="0"/>
        </a:spcBef>
        <a:buNone/>
        <a:defRPr sz="3000" b="0" kern="1200">
          <a:solidFill>
            <a:schemeClr val="accent2"/>
          </a:solidFill>
          <a:latin typeface="Avenir Next LT Pro Demi" panose="020B0704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bg1">
            <a:lumMod val="50000"/>
          </a:schemeClr>
        </a:buClr>
        <a:buFont typeface="Wingdings 3" panose="05040102010807070707" pitchFamily="18" charset="2"/>
        <a:buChar char="y"/>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1">
            <a:lumMod val="50000"/>
          </a:schemeClr>
        </a:buClr>
        <a:buFont typeface="Wingdings" panose="05000000000000000000" pitchFamily="2" charset="2"/>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1">
            <a:lumMod val="50000"/>
          </a:schemeClr>
        </a:buClr>
        <a:buFont typeface="Calibri" panose="020F050202020403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1">
            <a:lumMod val="50000"/>
          </a:schemeClr>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11" userDrawn="1">
          <p15:clr>
            <a:srgbClr val="F26B43"/>
          </p15:clr>
        </p15:guide>
        <p15:guide id="4" pos="7584" userDrawn="1">
          <p15:clr>
            <a:srgbClr val="F26B43"/>
          </p15:clr>
        </p15:guide>
        <p15:guide id="5" pos="96" userDrawn="1">
          <p15:clr>
            <a:srgbClr val="F26B43"/>
          </p15:clr>
        </p15:guide>
        <p15:guide id="6" pos="746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36_EC06EF75.xml"/><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55.jpe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3F_67AEB5AD.xm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3A_FAE520DF.xml"/><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33_40BA2B46.xml"/><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63.png"/><Relationship Id="rId10" Type="http://schemas.openxmlformats.org/officeDocument/2006/relationships/image" Target="../media/image64.png"/><Relationship Id="rId4" Type="http://schemas.openxmlformats.org/officeDocument/2006/relationships/image" Target="../media/image27.jpe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15_44C006D.xml"/><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35.jpe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9.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microsoft.com/office/2018/10/relationships/comments" Target="../comments/modernComment_117_880499D.xml"/><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49.jpe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2F_35FF7C98.xml"/><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ndscape with a river and a canyon&#10;&#10;Description automatically generated with medium confidence">
            <a:extLst>
              <a:ext uri="{FF2B5EF4-FFF2-40B4-BE49-F238E27FC236}">
                <a16:creationId xmlns:a16="http://schemas.microsoft.com/office/drawing/2014/main" id="{91D5B1E2-19E1-3A6A-7D95-B3359757A209}"/>
              </a:ext>
            </a:extLst>
          </p:cNvPr>
          <p:cNvPicPr>
            <a:picLocks noChangeAspect="1"/>
          </p:cNvPicPr>
          <p:nvPr/>
        </p:nvPicPr>
        <p:blipFill>
          <a:blip r:embed="rId3" cstate="screen">
            <a:alphaModFix amt="66000"/>
            <a:extLst>
              <a:ext uri="{28A0092B-C50C-407E-A947-70E740481C1C}">
                <a14:useLocalDpi xmlns:a14="http://schemas.microsoft.com/office/drawing/2010/main" val="0"/>
              </a:ext>
            </a:extLst>
          </a:blip>
          <a:srcRect/>
          <a:stretch>
            <a:fillRect/>
          </a:stretch>
        </p:blipFill>
        <p:spPr>
          <a:xfrm>
            <a:off x="-1" y="1"/>
            <a:ext cx="12192001" cy="6858000"/>
          </a:xfrm>
          <a:prstGeom prst="rect">
            <a:avLst/>
          </a:prstGeom>
        </p:spPr>
      </p:pic>
      <p:sp>
        <p:nvSpPr>
          <p:cNvPr id="5" name="Text Placeholder 1">
            <a:extLst>
              <a:ext uri="{FF2B5EF4-FFF2-40B4-BE49-F238E27FC236}">
                <a16:creationId xmlns:a16="http://schemas.microsoft.com/office/drawing/2014/main" id="{BAFE5805-37E5-8717-056A-AF933535A784}"/>
              </a:ext>
            </a:extLst>
          </p:cNvPr>
          <p:cNvSpPr txBox="1">
            <a:spLocks/>
          </p:cNvSpPr>
          <p:nvPr/>
        </p:nvSpPr>
        <p:spPr>
          <a:xfrm>
            <a:off x="381000" y="609600"/>
            <a:ext cx="11506200" cy="4724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dirty="0">
                <a:latin typeface="Gill Sans Nova" panose="020B0602020104020203" pitchFamily="34" charset="0"/>
              </a:rPr>
              <a:t>Collaborative Approaches to Groundwater Sustainability in the Columbia Basin</a:t>
            </a:r>
          </a:p>
          <a:p>
            <a:pPr marL="0" indent="0">
              <a:buNone/>
            </a:pPr>
            <a:endParaRPr lang="en-US" sz="3600" dirty="0">
              <a:latin typeface="Gill Sans Nova" panose="020B0602020104020203" pitchFamily="34" charset="0"/>
            </a:endParaRPr>
          </a:p>
        </p:txBody>
      </p:sp>
      <p:pic>
        <p:nvPicPr>
          <p:cNvPr id="8" name="Picture 7" descr="A red and black logo&#10;&#10;Description automatically generated">
            <a:extLst>
              <a:ext uri="{FF2B5EF4-FFF2-40B4-BE49-F238E27FC236}">
                <a16:creationId xmlns:a16="http://schemas.microsoft.com/office/drawing/2014/main" id="{4322A488-BA7B-9D4E-15EE-B17BA955496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96000" y="4983823"/>
            <a:ext cx="3034863" cy="700354"/>
          </a:xfrm>
          <a:prstGeom prst="rect">
            <a:avLst/>
          </a:prstGeom>
        </p:spPr>
      </p:pic>
      <p:pic>
        <p:nvPicPr>
          <p:cNvPr id="14" name="Picture 13" descr="A logo with blue text&#10;&#10;Description automatically generated">
            <a:extLst>
              <a:ext uri="{FF2B5EF4-FFF2-40B4-BE49-F238E27FC236}">
                <a16:creationId xmlns:a16="http://schemas.microsoft.com/office/drawing/2014/main" id="{81ABFE17-FD1E-0C90-8C9C-A6E1ADFA9CC3}"/>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a:xfrm>
            <a:off x="1548809" y="5131057"/>
            <a:ext cx="4297328" cy="1605367"/>
          </a:xfrm>
          <a:prstGeom prst="rect">
            <a:avLst/>
          </a:prstGeom>
        </p:spPr>
      </p:pic>
      <p:pic>
        <p:nvPicPr>
          <p:cNvPr id="2" name="Picture 2" descr="logo">
            <a:extLst>
              <a:ext uri="{FF2B5EF4-FFF2-40B4-BE49-F238E27FC236}">
                <a16:creationId xmlns:a16="http://schemas.microsoft.com/office/drawing/2014/main" id="{61881366-8A72-8D86-3736-E18CBDFDA0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7554" y="4983823"/>
            <a:ext cx="3434182" cy="8094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pt-of-ecology-wa-logo - Skagit Fisheries Enhancement Group">
            <a:extLst>
              <a:ext uri="{FF2B5EF4-FFF2-40B4-BE49-F238E27FC236}">
                <a16:creationId xmlns:a16="http://schemas.microsoft.com/office/drawing/2014/main" id="{B47C7C98-E18E-29DF-6355-D4B11E280BFC}"/>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25078" y="5139845"/>
            <a:ext cx="1040296" cy="11879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_0">
            <a:extLst>
              <a:ext uri="{FF2B5EF4-FFF2-40B4-BE49-F238E27FC236}">
                <a16:creationId xmlns:a16="http://schemas.microsoft.com/office/drawing/2014/main" id="{7C450808-9BE9-670C-1E03-7250D4736039}"/>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a:fillRect/>
          </a:stretch>
        </p:blipFill>
        <p:spPr bwMode="auto">
          <a:xfrm>
            <a:off x="9334932" y="5022887"/>
            <a:ext cx="21336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
            <a:extLst>
              <a:ext uri="{FF2B5EF4-FFF2-40B4-BE49-F238E27FC236}">
                <a16:creationId xmlns:a16="http://schemas.microsoft.com/office/drawing/2014/main" id="{E420E855-A70A-CB37-0848-0CB98A131560}"/>
              </a:ext>
            </a:extLst>
          </p:cNvPr>
          <p:cNvSpPr txBox="1">
            <a:spLocks/>
          </p:cNvSpPr>
          <p:nvPr/>
        </p:nvSpPr>
        <p:spPr>
          <a:xfrm>
            <a:off x="533400" y="3581399"/>
            <a:ext cx="11506200" cy="17511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400" dirty="0">
                <a:latin typeface="Gill Sans Nova" panose="020B0602020104020203" pitchFamily="34" charset="0"/>
              </a:rPr>
              <a:t>AGWT Northwest Groundwater Conference, March 17, 2026</a:t>
            </a:r>
          </a:p>
          <a:p>
            <a:pPr marL="0" indent="0">
              <a:spcBef>
                <a:spcPts val="0"/>
              </a:spcBef>
              <a:buNone/>
            </a:pPr>
            <a:r>
              <a:rPr lang="en-US" sz="2400" dirty="0">
                <a:latin typeface="Gill Sans Nova" panose="020B0602020104020203" pitchFamily="34" charset="0"/>
              </a:rPr>
              <a:t>Brean Nieman, Lincoln County Conservation District</a:t>
            </a:r>
          </a:p>
          <a:p>
            <a:pPr marL="0" indent="0">
              <a:spcBef>
                <a:spcPts val="0"/>
              </a:spcBef>
              <a:buNone/>
            </a:pPr>
            <a:r>
              <a:rPr lang="en-US" sz="2400" dirty="0">
                <a:latin typeface="Gill Sans Nova" panose="020B0602020104020203" pitchFamily="34" charset="0"/>
              </a:rPr>
              <a:t>Sarah Weeks, LHG, Landau Associates</a:t>
            </a:r>
          </a:p>
        </p:txBody>
      </p:sp>
      <p:pic>
        <p:nvPicPr>
          <p:cNvPr id="9" name="Picture 8">
            <a:extLst>
              <a:ext uri="{FF2B5EF4-FFF2-40B4-BE49-F238E27FC236}">
                <a16:creationId xmlns:a16="http://schemas.microsoft.com/office/drawing/2014/main" id="{26C1262D-7F20-E8EE-02C9-C87DC43C3ADE}"/>
              </a:ext>
            </a:extLst>
          </p:cNvPr>
          <p:cNvPicPr>
            <a:picLocks noChangeAspect="1"/>
          </p:cNvPicPr>
          <p:nvPr/>
        </p:nvPicPr>
        <p:blipFill>
          <a:blip r:embed="rId9"/>
          <a:stretch>
            <a:fillRect/>
          </a:stretch>
        </p:blipFill>
        <p:spPr>
          <a:xfrm>
            <a:off x="6096000" y="5862743"/>
            <a:ext cx="2959252" cy="762039"/>
          </a:xfrm>
          <a:prstGeom prst="rect">
            <a:avLst/>
          </a:prstGeom>
        </p:spPr>
      </p:pic>
    </p:spTree>
    <p:extLst>
      <p:ext uri="{BB962C8B-B14F-4D97-AF65-F5344CB8AC3E}">
        <p14:creationId xmlns:p14="http://schemas.microsoft.com/office/powerpoint/2010/main" val="1816737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6516F-1149-3DD2-DDC5-2803FA5993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FDCEBF-976D-4415-00BF-308639FE658E}"/>
              </a:ext>
            </a:extLst>
          </p:cNvPr>
          <p:cNvSpPr>
            <a:spLocks noGrp="1"/>
          </p:cNvSpPr>
          <p:nvPr>
            <p:ph type="title"/>
          </p:nvPr>
        </p:nvSpPr>
        <p:spPr/>
        <p:txBody>
          <a:bodyPr/>
          <a:lstStyle/>
          <a:p>
            <a:r>
              <a:rPr lang="en-US" dirty="0"/>
              <a:t>Columbia Basin Sustainable Water Coalition</a:t>
            </a:r>
          </a:p>
        </p:txBody>
      </p:sp>
      <p:sp>
        <p:nvSpPr>
          <p:cNvPr id="11" name="Text Placeholder 10">
            <a:extLst>
              <a:ext uri="{FF2B5EF4-FFF2-40B4-BE49-F238E27FC236}">
                <a16:creationId xmlns:a16="http://schemas.microsoft.com/office/drawing/2014/main" id="{32AF038E-AF5A-02DA-4E63-D0EBC9876A19}"/>
              </a:ext>
            </a:extLst>
          </p:cNvPr>
          <p:cNvSpPr>
            <a:spLocks noGrp="1"/>
          </p:cNvSpPr>
          <p:nvPr>
            <p:ph type="body" sz="quarter" idx="14"/>
          </p:nvPr>
        </p:nvSpPr>
        <p:spPr>
          <a:xfrm>
            <a:off x="6564795" y="2854960"/>
            <a:ext cx="5082209" cy="3510280"/>
          </a:xfrm>
        </p:spPr>
        <p:txBody>
          <a:bodyPr>
            <a:normAutofit/>
          </a:bodyPr>
          <a:lstStyle/>
          <a:p>
            <a:r>
              <a:rPr lang="en-US" dirty="0"/>
              <a:t>Water purveyor work group</a:t>
            </a:r>
          </a:p>
          <a:p>
            <a:endParaRPr lang="en-US" u="sng" dirty="0"/>
          </a:p>
          <a:p>
            <a:r>
              <a:rPr lang="en-US" u="sng" dirty="0"/>
              <a:t>Mission</a:t>
            </a:r>
            <a:r>
              <a:rPr lang="en-US" dirty="0"/>
              <a:t>: </a:t>
            </a:r>
          </a:p>
          <a:p>
            <a:pPr marL="342900" lvl="1" indent="0">
              <a:buNone/>
            </a:pPr>
            <a:r>
              <a:rPr lang="en-US" dirty="0"/>
              <a:t>“Address potable groundwater supply issues by creating locally driven recommendations that influence water management and policy that will direct resources to create sustainable water solutions.”</a:t>
            </a:r>
          </a:p>
          <a:p>
            <a:endParaRPr lang="en-US" dirty="0"/>
          </a:p>
          <a:p>
            <a:endParaRPr lang="en-US" dirty="0"/>
          </a:p>
        </p:txBody>
      </p:sp>
      <p:pic>
        <p:nvPicPr>
          <p:cNvPr id="12" name="Picture 4">
            <a:extLst>
              <a:ext uri="{FF2B5EF4-FFF2-40B4-BE49-F238E27FC236}">
                <a16:creationId xmlns:a16="http://schemas.microsoft.com/office/drawing/2014/main" id="{5759C8C1-71B2-25AF-58E5-0852B89771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392237"/>
            <a:ext cx="5760720" cy="1219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EF0B41C-BC4C-B5C0-C55F-B82BA564DDCF}"/>
              </a:ext>
            </a:extLst>
          </p:cNvPr>
          <p:cNvSpPr txBox="1"/>
          <p:nvPr/>
        </p:nvSpPr>
        <p:spPr>
          <a:xfrm>
            <a:off x="12420600" y="4657635"/>
            <a:ext cx="6123017" cy="1200329"/>
          </a:xfrm>
          <a:prstGeom prst="rect">
            <a:avLst/>
          </a:prstGeom>
          <a:noFill/>
        </p:spPr>
        <p:txBody>
          <a:bodyPr wrap="square" rtlCol="0">
            <a:spAutoFit/>
          </a:bodyPr>
          <a:lstStyle/>
          <a:p>
            <a:r>
              <a:rPr lang="en-US" sz="1200" dirty="0">
                <a:solidFill>
                  <a:srgbClr val="FF0000"/>
                </a:solidFill>
              </a:rPr>
              <a:t>Add text/images on formation of the Coalition… this created the network for purveyors, conservation districts, municipalities, - that network exists … next step is bringing in community partners from overburdened populations (be sensitive to how we use this language)</a:t>
            </a:r>
          </a:p>
          <a:p>
            <a:pPr marL="571500" indent="-571500">
              <a:buFontTx/>
              <a:buChar char="-"/>
            </a:pPr>
            <a:r>
              <a:rPr lang="en-US" sz="1200" dirty="0">
                <a:solidFill>
                  <a:srgbClr val="FF0000"/>
                </a:solidFill>
              </a:rPr>
              <a:t>Include OGWRP, example of another coalition… lead by East Columbia Basin Irrigation district (?)</a:t>
            </a:r>
          </a:p>
          <a:p>
            <a:pPr marL="571500" indent="-571500">
              <a:buFontTx/>
              <a:buChar char="-"/>
            </a:pPr>
            <a:r>
              <a:rPr lang="en-US" sz="1200" dirty="0">
                <a:solidFill>
                  <a:srgbClr val="FF0000"/>
                </a:solidFill>
              </a:rPr>
              <a:t>GWMA?</a:t>
            </a:r>
          </a:p>
        </p:txBody>
      </p:sp>
      <p:pic>
        <p:nvPicPr>
          <p:cNvPr id="2050" name="Picture 2" descr="cbswc-office-of-columbia-river-presentat">
            <a:extLst>
              <a:ext uri="{FF2B5EF4-FFF2-40B4-BE49-F238E27FC236}">
                <a16:creationId xmlns:a16="http://schemas.microsoft.com/office/drawing/2014/main" id="{B8F3DB60-7BC9-788A-1795-D86A3DB393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479" y="2854960"/>
            <a:ext cx="4495800" cy="338030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EB569789-1A7A-4EB0-AFA7-F78E6423BA98}"/>
              </a:ext>
            </a:extLst>
          </p:cNvPr>
          <p:cNvSpPr>
            <a:spLocks noGrp="1"/>
          </p:cNvSpPr>
          <p:nvPr>
            <p:ph type="sldNum" sz="quarter" idx="11"/>
          </p:nvPr>
        </p:nvSpPr>
        <p:spPr>
          <a:xfrm>
            <a:off x="11399520" y="6356350"/>
            <a:ext cx="457200" cy="365125"/>
          </a:xfrm>
        </p:spPr>
        <p:txBody>
          <a:bodyPr/>
          <a:lstStyle/>
          <a:p>
            <a:fld id="{6879546D-77E0-4F37-B65A-7BC4FDC3FAE4}" type="slidenum">
              <a:rPr lang="en-US" smtClean="0"/>
              <a:pPr/>
              <a:t>10</a:t>
            </a:fld>
            <a:endParaRPr lang="en-US" dirty="0"/>
          </a:p>
        </p:txBody>
      </p:sp>
    </p:spTree>
    <p:extLst>
      <p:ext uri="{BB962C8B-B14F-4D97-AF65-F5344CB8AC3E}">
        <p14:creationId xmlns:p14="http://schemas.microsoft.com/office/powerpoint/2010/main" val="3959877493"/>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B2C83-26DF-4BAF-94D5-71B0DFFEAE1D}"/>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BCDBAAC4-0E4C-8A1B-6526-E3A75EEAB6C9}"/>
              </a:ext>
            </a:extLst>
          </p:cNvPr>
          <p:cNvGraphicFramePr/>
          <p:nvPr>
            <p:extLst>
              <p:ext uri="{D42A27DB-BD31-4B8C-83A1-F6EECF244321}">
                <p14:modId xmlns:p14="http://schemas.microsoft.com/office/powerpoint/2010/main" val="4072467114"/>
              </p:ext>
            </p:extLst>
          </p:nvPr>
        </p:nvGraphicFramePr>
        <p:xfrm>
          <a:off x="502068" y="2162707"/>
          <a:ext cx="11332627" cy="5148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0297D210-41EA-C39A-45EB-5EE0D596B1EE}"/>
              </a:ext>
            </a:extLst>
          </p:cNvPr>
          <p:cNvSpPr>
            <a:spLocks noGrp="1"/>
          </p:cNvSpPr>
          <p:nvPr>
            <p:ph type="title"/>
          </p:nvPr>
        </p:nvSpPr>
        <p:spPr/>
        <p:txBody>
          <a:bodyPr/>
          <a:lstStyle/>
          <a:p>
            <a:r>
              <a:rPr lang="en-US" dirty="0"/>
              <a:t>Columbia Basin Sustainable Water Coalition - History</a:t>
            </a:r>
          </a:p>
        </p:txBody>
      </p:sp>
      <p:pic>
        <p:nvPicPr>
          <p:cNvPr id="12" name="Picture 4">
            <a:extLst>
              <a:ext uri="{FF2B5EF4-FFF2-40B4-BE49-F238E27FC236}">
                <a16:creationId xmlns:a16="http://schemas.microsoft.com/office/drawing/2014/main" id="{779DCE06-2FF8-D542-F4B9-3C07421FC8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1349095"/>
            <a:ext cx="4155997" cy="8795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F1B6A3-A6D9-7E76-FEA4-671D8B564CFD}"/>
              </a:ext>
            </a:extLst>
          </p:cNvPr>
          <p:cNvSpPr txBox="1"/>
          <p:nvPr/>
        </p:nvSpPr>
        <p:spPr>
          <a:xfrm>
            <a:off x="3324887" y="3226660"/>
            <a:ext cx="1066800" cy="369332"/>
          </a:xfrm>
          <a:prstGeom prst="rect">
            <a:avLst/>
          </a:prstGeom>
          <a:noFill/>
        </p:spPr>
        <p:txBody>
          <a:bodyPr wrap="square" rtlCol="0">
            <a:spAutoFit/>
          </a:bodyPr>
          <a:lstStyle/>
          <a:p>
            <a:r>
              <a:rPr lang="en-US" dirty="0"/>
              <a:t>2016</a:t>
            </a:r>
          </a:p>
        </p:txBody>
      </p:sp>
      <p:sp>
        <p:nvSpPr>
          <p:cNvPr id="7" name="TextBox 6">
            <a:extLst>
              <a:ext uri="{FF2B5EF4-FFF2-40B4-BE49-F238E27FC236}">
                <a16:creationId xmlns:a16="http://schemas.microsoft.com/office/drawing/2014/main" id="{D45A7479-3857-5E14-8AC3-95115BE5A3FC}"/>
              </a:ext>
            </a:extLst>
          </p:cNvPr>
          <p:cNvSpPr txBox="1"/>
          <p:nvPr/>
        </p:nvSpPr>
        <p:spPr>
          <a:xfrm>
            <a:off x="5821998" y="3226660"/>
            <a:ext cx="1066800" cy="369332"/>
          </a:xfrm>
          <a:prstGeom prst="rect">
            <a:avLst/>
          </a:prstGeom>
          <a:noFill/>
        </p:spPr>
        <p:txBody>
          <a:bodyPr wrap="square" rtlCol="0">
            <a:spAutoFit/>
          </a:bodyPr>
          <a:lstStyle/>
          <a:p>
            <a:r>
              <a:rPr lang="en-US" dirty="0"/>
              <a:t>2017</a:t>
            </a:r>
          </a:p>
        </p:txBody>
      </p:sp>
      <p:sp>
        <p:nvSpPr>
          <p:cNvPr id="8" name="TextBox 7">
            <a:extLst>
              <a:ext uri="{FF2B5EF4-FFF2-40B4-BE49-F238E27FC236}">
                <a16:creationId xmlns:a16="http://schemas.microsoft.com/office/drawing/2014/main" id="{8C70B432-1CFE-0CCE-F444-FC3404813F44}"/>
              </a:ext>
            </a:extLst>
          </p:cNvPr>
          <p:cNvSpPr txBox="1"/>
          <p:nvPr/>
        </p:nvSpPr>
        <p:spPr>
          <a:xfrm>
            <a:off x="8282715" y="3226660"/>
            <a:ext cx="1066800" cy="369332"/>
          </a:xfrm>
          <a:prstGeom prst="rect">
            <a:avLst/>
          </a:prstGeom>
          <a:noFill/>
        </p:spPr>
        <p:txBody>
          <a:bodyPr wrap="square" rtlCol="0">
            <a:spAutoFit/>
          </a:bodyPr>
          <a:lstStyle/>
          <a:p>
            <a:r>
              <a:rPr lang="en-US" dirty="0"/>
              <a:t>2019</a:t>
            </a:r>
          </a:p>
        </p:txBody>
      </p:sp>
      <p:sp>
        <p:nvSpPr>
          <p:cNvPr id="9" name="TextBox 8">
            <a:extLst>
              <a:ext uri="{FF2B5EF4-FFF2-40B4-BE49-F238E27FC236}">
                <a16:creationId xmlns:a16="http://schemas.microsoft.com/office/drawing/2014/main" id="{0B10E3FB-5AEB-C186-88B0-C77B223B11B6}"/>
              </a:ext>
            </a:extLst>
          </p:cNvPr>
          <p:cNvSpPr txBox="1"/>
          <p:nvPr/>
        </p:nvSpPr>
        <p:spPr>
          <a:xfrm>
            <a:off x="10620323" y="3226660"/>
            <a:ext cx="1066800" cy="369332"/>
          </a:xfrm>
          <a:prstGeom prst="rect">
            <a:avLst/>
          </a:prstGeom>
          <a:noFill/>
        </p:spPr>
        <p:txBody>
          <a:bodyPr wrap="square" rtlCol="0">
            <a:spAutoFit/>
          </a:bodyPr>
          <a:lstStyle/>
          <a:p>
            <a:r>
              <a:rPr lang="en-US" dirty="0"/>
              <a:t>2022</a:t>
            </a:r>
          </a:p>
        </p:txBody>
      </p:sp>
      <p:sp>
        <p:nvSpPr>
          <p:cNvPr id="13" name="TextBox 12">
            <a:extLst>
              <a:ext uri="{FF2B5EF4-FFF2-40B4-BE49-F238E27FC236}">
                <a16:creationId xmlns:a16="http://schemas.microsoft.com/office/drawing/2014/main" id="{80916C18-5DC8-C834-F690-02E9977C7E23}"/>
              </a:ext>
            </a:extLst>
          </p:cNvPr>
          <p:cNvSpPr txBox="1"/>
          <p:nvPr/>
        </p:nvSpPr>
        <p:spPr>
          <a:xfrm>
            <a:off x="727478" y="3226660"/>
            <a:ext cx="1365913" cy="369332"/>
          </a:xfrm>
          <a:prstGeom prst="rect">
            <a:avLst/>
          </a:prstGeom>
          <a:noFill/>
        </p:spPr>
        <p:txBody>
          <a:bodyPr wrap="square" rtlCol="0">
            <a:spAutoFit/>
          </a:bodyPr>
          <a:lstStyle/>
          <a:p>
            <a:r>
              <a:rPr lang="en-US" dirty="0"/>
              <a:t>1943 - 2014</a:t>
            </a:r>
          </a:p>
        </p:txBody>
      </p:sp>
      <p:sp>
        <p:nvSpPr>
          <p:cNvPr id="10" name="Right Brace 9">
            <a:extLst>
              <a:ext uri="{FF2B5EF4-FFF2-40B4-BE49-F238E27FC236}">
                <a16:creationId xmlns:a16="http://schemas.microsoft.com/office/drawing/2014/main" id="{1EA5C3BB-E51A-AD06-5926-81C11693AB40}"/>
              </a:ext>
            </a:extLst>
          </p:cNvPr>
          <p:cNvSpPr/>
          <p:nvPr/>
        </p:nvSpPr>
        <p:spPr>
          <a:xfrm rot="16200000">
            <a:off x="8225438" y="-234474"/>
            <a:ext cx="491744" cy="592242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Slide Number Placeholder 5">
            <a:extLst>
              <a:ext uri="{FF2B5EF4-FFF2-40B4-BE49-F238E27FC236}">
                <a16:creationId xmlns:a16="http://schemas.microsoft.com/office/drawing/2014/main" id="{0E69235C-9600-DDA6-28D0-AA54BF69CC8F}"/>
              </a:ext>
            </a:extLst>
          </p:cNvPr>
          <p:cNvSpPr>
            <a:spLocks noGrp="1"/>
          </p:cNvSpPr>
          <p:nvPr>
            <p:ph type="sldNum" sz="quarter" idx="11"/>
          </p:nvPr>
        </p:nvSpPr>
        <p:spPr>
          <a:xfrm>
            <a:off x="11399520" y="6356350"/>
            <a:ext cx="457200" cy="365125"/>
          </a:xfrm>
        </p:spPr>
        <p:txBody>
          <a:bodyPr/>
          <a:lstStyle/>
          <a:p>
            <a:fld id="{6879546D-77E0-4F37-B65A-7BC4FDC3FAE4}" type="slidenum">
              <a:rPr lang="en-US" smtClean="0"/>
              <a:pPr/>
              <a:t>11</a:t>
            </a:fld>
            <a:endParaRPr lang="en-US" dirty="0"/>
          </a:p>
        </p:txBody>
      </p:sp>
    </p:spTree>
    <p:extLst>
      <p:ext uri="{BB962C8B-B14F-4D97-AF65-F5344CB8AC3E}">
        <p14:creationId xmlns:p14="http://schemas.microsoft.com/office/powerpoint/2010/main" val="2053371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317E7-3E72-1A61-5383-ADEEA560D3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7108F4-F8E5-B26A-3C49-97A809850646}"/>
              </a:ext>
            </a:extLst>
          </p:cNvPr>
          <p:cNvSpPr>
            <a:spLocks noGrp="1"/>
          </p:cNvSpPr>
          <p:nvPr>
            <p:ph type="title"/>
          </p:nvPr>
        </p:nvSpPr>
        <p:spPr/>
        <p:txBody>
          <a:bodyPr/>
          <a:lstStyle/>
          <a:p>
            <a:r>
              <a:rPr lang="en-US" dirty="0"/>
              <a:t>Columbia Basin Sustainable Water Coalition</a:t>
            </a:r>
          </a:p>
        </p:txBody>
      </p:sp>
      <p:pic>
        <p:nvPicPr>
          <p:cNvPr id="15" name="Picture 14">
            <a:extLst>
              <a:ext uri="{FF2B5EF4-FFF2-40B4-BE49-F238E27FC236}">
                <a16:creationId xmlns:a16="http://schemas.microsoft.com/office/drawing/2014/main" id="{912930B5-D446-2129-A7B6-C317B5EF05CD}"/>
              </a:ext>
            </a:extLst>
          </p:cNvPr>
          <p:cNvPicPr>
            <a:picLocks noChangeAspect="1"/>
          </p:cNvPicPr>
          <p:nvPr/>
        </p:nvPicPr>
        <p:blipFill>
          <a:blip r:embed="rId3"/>
          <a:stretch>
            <a:fillRect/>
          </a:stretch>
        </p:blipFill>
        <p:spPr>
          <a:xfrm>
            <a:off x="1219200" y="1143634"/>
            <a:ext cx="3886200" cy="5061222"/>
          </a:xfrm>
          <a:prstGeom prst="rect">
            <a:avLst/>
          </a:prstGeom>
          <a:ln>
            <a:solidFill>
              <a:schemeClr val="tx1"/>
            </a:solidFill>
          </a:ln>
        </p:spPr>
      </p:pic>
      <p:sp>
        <p:nvSpPr>
          <p:cNvPr id="16" name="Text Placeholder 10">
            <a:extLst>
              <a:ext uri="{FF2B5EF4-FFF2-40B4-BE49-F238E27FC236}">
                <a16:creationId xmlns:a16="http://schemas.microsoft.com/office/drawing/2014/main" id="{8F2FF17B-0339-3DD4-2768-12820041C2D3}"/>
              </a:ext>
            </a:extLst>
          </p:cNvPr>
          <p:cNvSpPr txBox="1">
            <a:spLocks/>
          </p:cNvSpPr>
          <p:nvPr/>
        </p:nvSpPr>
        <p:spPr>
          <a:xfrm>
            <a:off x="5665794" y="1371600"/>
            <a:ext cx="5642604" cy="4953000"/>
          </a:xfrm>
          <a:prstGeom prst="rect">
            <a:avLst/>
          </a:prstGeom>
        </p:spPr>
        <p:txBody>
          <a:bodyPr vert="horz" lIns="0" tIns="0" rIns="0" bIns="0" rtlCol="0">
            <a:normAutofit/>
          </a:bodyPr>
          <a:lstStyle>
            <a:lvl1pPr marL="457200" indent="-457200" algn="l" defTabSz="914400" rtl="0" eaLnBrk="1" latinLnBrk="0" hangingPunct="1">
              <a:lnSpc>
                <a:spcPct val="120000"/>
              </a:lnSpc>
              <a:spcBef>
                <a:spcPts val="0"/>
              </a:spcBef>
              <a:buClr>
                <a:schemeClr val="bg2">
                  <a:lumMod val="75000"/>
                </a:schemeClr>
              </a:buClr>
              <a:buSzPct val="100000"/>
              <a:buFont typeface="Wingdings 3" panose="05040102010807070707" pitchFamily="18" charset="2"/>
              <a:buChar char=""/>
              <a:defRPr sz="24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spcAft>
                <a:spcPts val="600"/>
              </a:spcAft>
              <a:buClr>
                <a:schemeClr val="bg1">
                  <a:lumMod val="50000"/>
                </a:schemeClr>
              </a:buClr>
              <a:buFont typeface="Wingdings" panose="05000000000000000000" pitchFamily="2" charset="2"/>
              <a:buChar char="§"/>
              <a:defRPr lang="en-US" sz="2200" kern="1200" baseline="0" dirty="0">
                <a:solidFill>
                  <a:schemeClr val="tx1"/>
                </a:solidFill>
                <a:latin typeface="+mn-lt"/>
                <a:ea typeface="+mn-ea"/>
                <a:cs typeface="+mn-cs"/>
              </a:defRPr>
            </a:lvl2pPr>
            <a:lvl3pPr marL="1257300" indent="-342900" algn="l" defTabSz="914400" rtl="0" eaLnBrk="1" latinLnBrk="0" hangingPunct="1">
              <a:lnSpc>
                <a:spcPct val="90000"/>
              </a:lnSpc>
              <a:spcBef>
                <a:spcPts val="500"/>
              </a:spcBef>
              <a:spcAft>
                <a:spcPts val="600"/>
              </a:spcAft>
              <a:buClr>
                <a:schemeClr val="bg1">
                  <a:lumMod val="50000"/>
                </a:schemeClr>
              </a:buClr>
              <a:buFont typeface="Arial" panose="020B0604020202020204" pitchFamily="34" charset="0"/>
              <a:buChar char="•"/>
              <a:defRPr lang="en-US" sz="2000" kern="1200" baseline="0" dirty="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bg1">
                  <a:lumMod val="50000"/>
                </a:schemeClr>
              </a:buClr>
              <a:buFont typeface="Courier New" panose="02070309020205020404" pitchFamily="49"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1">
                  <a:lumMod val="50000"/>
                </a:schemeClr>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Coalition project recommendations:</a:t>
            </a:r>
          </a:p>
          <a:p>
            <a:pPr lvl="1"/>
            <a:r>
              <a:rPr lang="en-US" dirty="0"/>
              <a:t>Exchange groundwater for surface water</a:t>
            </a:r>
          </a:p>
          <a:p>
            <a:pPr lvl="2"/>
            <a:r>
              <a:rPr lang="en-US" dirty="0"/>
              <a:t>Odessa Groundwater Replacement Program (OGWRP)</a:t>
            </a:r>
          </a:p>
          <a:p>
            <a:pPr lvl="2"/>
            <a:r>
              <a:rPr lang="en-US" dirty="0"/>
              <a:t>Columbia Basin Project Completion</a:t>
            </a:r>
          </a:p>
          <a:p>
            <a:pPr lvl="1"/>
            <a:r>
              <a:rPr lang="en-US" dirty="0"/>
              <a:t>Conservation </a:t>
            </a:r>
          </a:p>
          <a:p>
            <a:pPr lvl="1"/>
            <a:r>
              <a:rPr lang="en-US" dirty="0"/>
              <a:t>Aquifer recharge</a:t>
            </a:r>
          </a:p>
          <a:p>
            <a:r>
              <a:rPr lang="en-US" u="sng" dirty="0"/>
              <a:t>Successes</a:t>
            </a:r>
            <a:r>
              <a:rPr lang="en-US" dirty="0"/>
              <a:t>:</a:t>
            </a:r>
          </a:p>
          <a:p>
            <a:pPr lvl="1"/>
            <a:r>
              <a:rPr lang="en-US" dirty="0"/>
              <a:t>OGWRP</a:t>
            </a:r>
          </a:p>
          <a:p>
            <a:pPr lvl="1"/>
            <a:r>
              <a:rPr lang="en-US" dirty="0"/>
              <a:t>WaterSmart Grant: Groundwater web app (Bureau of Reclamation)</a:t>
            </a:r>
          </a:p>
          <a:p>
            <a:pPr lvl="1"/>
            <a:r>
              <a:rPr lang="en-US" dirty="0"/>
              <a:t>Drought Planning Grant: (Ecology)</a:t>
            </a:r>
          </a:p>
          <a:p>
            <a:pPr lvl="1"/>
            <a:endParaRPr lang="en-US" dirty="0"/>
          </a:p>
          <a:p>
            <a:endParaRPr lang="en-US" dirty="0"/>
          </a:p>
          <a:p>
            <a:endParaRPr lang="en-US" dirty="0"/>
          </a:p>
        </p:txBody>
      </p:sp>
      <p:sp>
        <p:nvSpPr>
          <p:cNvPr id="2" name="Slide Number Placeholder 5">
            <a:extLst>
              <a:ext uri="{FF2B5EF4-FFF2-40B4-BE49-F238E27FC236}">
                <a16:creationId xmlns:a16="http://schemas.microsoft.com/office/drawing/2014/main" id="{547AF244-CCF8-57D6-E1ED-883DAAB4822E}"/>
              </a:ext>
            </a:extLst>
          </p:cNvPr>
          <p:cNvSpPr>
            <a:spLocks noGrp="1"/>
          </p:cNvSpPr>
          <p:nvPr>
            <p:ph type="sldNum" sz="quarter" idx="11"/>
          </p:nvPr>
        </p:nvSpPr>
        <p:spPr>
          <a:xfrm>
            <a:off x="11399520" y="6356350"/>
            <a:ext cx="457200" cy="365125"/>
          </a:xfrm>
        </p:spPr>
        <p:txBody>
          <a:bodyPr/>
          <a:lstStyle/>
          <a:p>
            <a:fld id="{6879546D-77E0-4F37-B65A-7BC4FDC3FAE4}" type="slidenum">
              <a:rPr lang="en-US" smtClean="0"/>
              <a:pPr/>
              <a:t>12</a:t>
            </a:fld>
            <a:endParaRPr lang="en-US" dirty="0"/>
          </a:p>
        </p:txBody>
      </p:sp>
    </p:spTree>
    <p:extLst>
      <p:ext uri="{BB962C8B-B14F-4D97-AF65-F5344CB8AC3E}">
        <p14:creationId xmlns:p14="http://schemas.microsoft.com/office/powerpoint/2010/main" val="107051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1DE6D-EE2D-5E14-63CA-BD2F1112DB9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487044E-DF95-AAFB-5CAE-93D3E18E257A}"/>
              </a:ext>
            </a:extLst>
          </p:cNvPr>
          <p:cNvSpPr>
            <a:spLocks noGrp="1"/>
          </p:cNvSpPr>
          <p:nvPr>
            <p:ph type="body" sz="quarter" idx="14"/>
          </p:nvPr>
        </p:nvSpPr>
        <p:spPr>
          <a:xfrm>
            <a:off x="550762" y="1197310"/>
            <a:ext cx="5876298" cy="3504566"/>
          </a:xfrm>
          <a:prstGeom prst="roundRect">
            <a:avLst/>
          </a:prstGeom>
          <a:solidFill>
            <a:srgbClr val="B8E1DF"/>
          </a:solid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ormAutofit/>
          </a:bodyPr>
          <a:lstStyle/>
          <a:p>
            <a:pPr marL="0" indent="0" algn="ctr">
              <a:buNone/>
            </a:pPr>
            <a:r>
              <a:rPr lang="en-US" i="1" dirty="0"/>
              <a:t>“…community resilience to drought is unevenly distributed across the state, with low-income, tribal, and overburdened communities facing water security challenges earliest, and with greater frequency and severity.” </a:t>
            </a:r>
            <a:br>
              <a:rPr lang="en-US" i="1" dirty="0"/>
            </a:br>
            <a:r>
              <a:rPr lang="en-US" i="1" dirty="0"/>
              <a:t>(Ecology 2023) </a:t>
            </a:r>
            <a:endParaRPr lang="en-US" b="1" dirty="0"/>
          </a:p>
          <a:p>
            <a:endParaRPr lang="en-US" b="1" dirty="0"/>
          </a:p>
          <a:p>
            <a:pPr lvl="1"/>
            <a:endParaRPr lang="en-US" b="1" dirty="0"/>
          </a:p>
          <a:p>
            <a:pPr lvl="2"/>
            <a:endParaRPr lang="en-US" b="1" dirty="0"/>
          </a:p>
          <a:p>
            <a:pPr lvl="2"/>
            <a:endParaRPr lang="en-US" b="1" dirty="0"/>
          </a:p>
          <a:p>
            <a:endParaRPr lang="en-US" dirty="0"/>
          </a:p>
        </p:txBody>
      </p:sp>
      <p:sp>
        <p:nvSpPr>
          <p:cNvPr id="4" name="Title 3">
            <a:extLst>
              <a:ext uri="{FF2B5EF4-FFF2-40B4-BE49-F238E27FC236}">
                <a16:creationId xmlns:a16="http://schemas.microsoft.com/office/drawing/2014/main" id="{93184069-BCBA-77A2-92C6-3D5F46EABEA4}"/>
              </a:ext>
            </a:extLst>
          </p:cNvPr>
          <p:cNvSpPr>
            <a:spLocks noGrp="1"/>
          </p:cNvSpPr>
          <p:nvPr>
            <p:ph type="title"/>
          </p:nvPr>
        </p:nvSpPr>
        <p:spPr>
          <a:xfrm>
            <a:off x="838200" y="411480"/>
            <a:ext cx="11353800" cy="732154"/>
          </a:xfrm>
        </p:spPr>
        <p:txBody>
          <a:bodyPr/>
          <a:lstStyle/>
          <a:p>
            <a:r>
              <a:rPr lang="en-US" dirty="0"/>
              <a:t>Broadening the Coalition</a:t>
            </a:r>
          </a:p>
        </p:txBody>
      </p:sp>
      <p:sp>
        <p:nvSpPr>
          <p:cNvPr id="6" name="Slide Number Placeholder 5">
            <a:extLst>
              <a:ext uri="{FF2B5EF4-FFF2-40B4-BE49-F238E27FC236}">
                <a16:creationId xmlns:a16="http://schemas.microsoft.com/office/drawing/2014/main" id="{D7C4BAD9-3BA5-045C-1007-92F4D4AA988B}"/>
              </a:ext>
            </a:extLst>
          </p:cNvPr>
          <p:cNvSpPr>
            <a:spLocks noGrp="1"/>
          </p:cNvSpPr>
          <p:nvPr>
            <p:ph type="sldNum" sz="quarter" idx="11"/>
          </p:nvPr>
        </p:nvSpPr>
        <p:spPr/>
        <p:txBody>
          <a:bodyPr/>
          <a:lstStyle/>
          <a:p>
            <a:fld id="{6879546D-77E0-4F37-B65A-7BC4FDC3FAE4}" type="slidenum">
              <a:rPr lang="en-US" smtClean="0"/>
              <a:pPr/>
              <a:t>13</a:t>
            </a:fld>
            <a:endParaRPr lang="en-US" dirty="0"/>
          </a:p>
        </p:txBody>
      </p:sp>
      <p:sp>
        <p:nvSpPr>
          <p:cNvPr id="11" name="TextBox 10">
            <a:extLst>
              <a:ext uri="{FF2B5EF4-FFF2-40B4-BE49-F238E27FC236}">
                <a16:creationId xmlns:a16="http://schemas.microsoft.com/office/drawing/2014/main" id="{810DC9F6-BA83-8439-44DF-F13FF47FBF94}"/>
              </a:ext>
            </a:extLst>
          </p:cNvPr>
          <p:cNvSpPr txBox="1"/>
          <p:nvPr/>
        </p:nvSpPr>
        <p:spPr>
          <a:xfrm>
            <a:off x="733927" y="4889804"/>
            <a:ext cx="6094070" cy="276999"/>
          </a:xfrm>
          <a:prstGeom prst="rect">
            <a:avLst/>
          </a:prstGeom>
          <a:noFill/>
        </p:spPr>
        <p:txBody>
          <a:bodyPr wrap="square">
            <a:spAutoFit/>
          </a:bodyPr>
          <a:lstStyle/>
          <a:p>
            <a:endParaRPr lang="en-US" sz="1200" dirty="0"/>
          </a:p>
        </p:txBody>
      </p:sp>
      <p:pic>
        <p:nvPicPr>
          <p:cNvPr id="13" name="Picture 2" descr="New rules to protect outdoor workers from wildfire smoke to take effect in August | Columbia ...">
            <a:extLst>
              <a:ext uri="{FF2B5EF4-FFF2-40B4-BE49-F238E27FC236}">
                <a16:creationId xmlns:a16="http://schemas.microsoft.com/office/drawing/2014/main" id="{A249F17F-EEA3-4F05-5F76-B9EE9E4BC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500" y="3393282"/>
            <a:ext cx="5407347" cy="3041632"/>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14" name="Text Placeholder 10">
            <a:extLst>
              <a:ext uri="{FF2B5EF4-FFF2-40B4-BE49-F238E27FC236}">
                <a16:creationId xmlns:a16="http://schemas.microsoft.com/office/drawing/2014/main" id="{55B2B947-0887-BDD2-68FF-04346AF0F49D}"/>
              </a:ext>
            </a:extLst>
          </p:cNvPr>
          <p:cNvSpPr txBox="1">
            <a:spLocks/>
          </p:cNvSpPr>
          <p:nvPr/>
        </p:nvSpPr>
        <p:spPr>
          <a:xfrm>
            <a:off x="1034077" y="5166803"/>
            <a:ext cx="4676273" cy="1189547"/>
          </a:xfrm>
          <a:prstGeom prst="rect">
            <a:avLst/>
          </a:prstGeom>
        </p:spPr>
        <p:txBody>
          <a:bodyPr vert="horz" lIns="0" tIns="0" rIns="0" bIns="0" rtlCol="0">
            <a:normAutofit/>
          </a:bodyPr>
          <a:lstStyle>
            <a:lvl1pPr marL="457200" indent="-457200" algn="l" defTabSz="914400" rtl="0" eaLnBrk="1" latinLnBrk="0" hangingPunct="1">
              <a:lnSpc>
                <a:spcPct val="120000"/>
              </a:lnSpc>
              <a:spcBef>
                <a:spcPts val="0"/>
              </a:spcBef>
              <a:buClr>
                <a:schemeClr val="bg2">
                  <a:lumMod val="75000"/>
                </a:schemeClr>
              </a:buClr>
              <a:buSzPct val="100000"/>
              <a:buFont typeface="Wingdings 3" panose="05040102010807070707" pitchFamily="18" charset="2"/>
              <a:buChar char=""/>
              <a:defRPr sz="24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spcAft>
                <a:spcPts val="600"/>
              </a:spcAft>
              <a:buClr>
                <a:schemeClr val="bg1">
                  <a:lumMod val="50000"/>
                </a:schemeClr>
              </a:buClr>
              <a:buFont typeface="Wingdings" panose="05000000000000000000" pitchFamily="2" charset="2"/>
              <a:buChar char="§"/>
              <a:defRPr lang="en-US" sz="2200" kern="1200" baseline="0" dirty="0">
                <a:solidFill>
                  <a:schemeClr val="tx1"/>
                </a:solidFill>
                <a:latin typeface="+mn-lt"/>
                <a:ea typeface="+mn-ea"/>
                <a:cs typeface="+mn-cs"/>
              </a:defRPr>
            </a:lvl2pPr>
            <a:lvl3pPr marL="1257300" indent="-342900" algn="l" defTabSz="914400" rtl="0" eaLnBrk="1" latinLnBrk="0" hangingPunct="1">
              <a:lnSpc>
                <a:spcPct val="90000"/>
              </a:lnSpc>
              <a:spcBef>
                <a:spcPts val="500"/>
              </a:spcBef>
              <a:spcAft>
                <a:spcPts val="600"/>
              </a:spcAft>
              <a:buClr>
                <a:schemeClr val="bg1">
                  <a:lumMod val="50000"/>
                </a:schemeClr>
              </a:buClr>
              <a:buFont typeface="Arial" panose="020B0604020202020204" pitchFamily="34" charset="0"/>
              <a:buChar char="•"/>
              <a:defRPr lang="en-US" sz="2000" kern="1200" baseline="0" dirty="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bg1">
                  <a:lumMod val="50000"/>
                </a:schemeClr>
              </a:buClr>
              <a:buFont typeface="Courier New" panose="02070309020205020404" pitchFamily="49"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1">
                  <a:lumMod val="50000"/>
                </a:schemeClr>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Community Engagement Plan finalized at the end of 2025</a:t>
            </a:r>
          </a:p>
          <a:p>
            <a:endParaRPr lang="en-US" dirty="0"/>
          </a:p>
        </p:txBody>
      </p:sp>
    </p:spTree>
    <p:extLst>
      <p:ext uri="{BB962C8B-B14F-4D97-AF65-F5344CB8AC3E}">
        <p14:creationId xmlns:p14="http://schemas.microsoft.com/office/powerpoint/2010/main" val="587062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7D235-AB2A-6735-FBB5-FABD0BDEB956}"/>
            </a:ext>
          </a:extLst>
        </p:cNvPr>
        <p:cNvGrpSpPr/>
        <p:nvPr/>
      </p:nvGrpSpPr>
      <p:grpSpPr>
        <a:xfrm>
          <a:off x="0" y="0"/>
          <a:ext cx="0" cy="0"/>
          <a:chOff x="0" y="0"/>
          <a:chExt cx="0" cy="0"/>
        </a:xfrm>
      </p:grpSpPr>
      <p:sp>
        <p:nvSpPr>
          <p:cNvPr id="7" name="Text Placeholder 2">
            <a:extLst>
              <a:ext uri="{FF2B5EF4-FFF2-40B4-BE49-F238E27FC236}">
                <a16:creationId xmlns:a16="http://schemas.microsoft.com/office/drawing/2014/main" id="{77FB5B22-00BC-C8E5-5289-4130181D76C1}"/>
              </a:ext>
            </a:extLst>
          </p:cNvPr>
          <p:cNvSpPr txBox="1">
            <a:spLocks/>
          </p:cNvSpPr>
          <p:nvPr/>
        </p:nvSpPr>
        <p:spPr>
          <a:xfrm>
            <a:off x="1524000" y="3195001"/>
            <a:ext cx="6934200" cy="510876"/>
          </a:xfrm>
          <a:prstGeom prst="roundRect">
            <a:avLst/>
          </a:prstGeom>
          <a:solidFill>
            <a:srgbClr val="B8E1DF"/>
          </a:solidFill>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lIns="0" tIns="0" rIns="0" bIns="0" rtlCol="0">
            <a:normAutofit/>
          </a:bodyPr>
          <a:lstStyle>
            <a:lvl1pPr marL="457200" indent="-457200" algn="l" defTabSz="914400" rtl="0" eaLnBrk="1" latinLnBrk="0" hangingPunct="1">
              <a:lnSpc>
                <a:spcPct val="120000"/>
              </a:lnSpc>
              <a:spcBef>
                <a:spcPts val="0"/>
              </a:spcBef>
              <a:buClr>
                <a:schemeClr val="bg2">
                  <a:lumMod val="75000"/>
                </a:schemeClr>
              </a:buClr>
              <a:buSzPct val="100000"/>
              <a:buFont typeface="Wingdings 3" panose="05040102010807070707" pitchFamily="18" charset="2"/>
              <a:buChar char=""/>
              <a:defRPr sz="24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spcAft>
                <a:spcPts val="600"/>
              </a:spcAft>
              <a:buClr>
                <a:schemeClr val="bg1">
                  <a:lumMod val="50000"/>
                </a:schemeClr>
              </a:buClr>
              <a:buFont typeface="Wingdings" panose="05000000000000000000" pitchFamily="2" charset="2"/>
              <a:buChar char="§"/>
              <a:defRPr lang="en-US" sz="2200" kern="1200" baseline="0" dirty="0">
                <a:solidFill>
                  <a:schemeClr val="tx1"/>
                </a:solidFill>
                <a:latin typeface="+mn-lt"/>
                <a:ea typeface="+mn-ea"/>
                <a:cs typeface="+mn-cs"/>
              </a:defRPr>
            </a:lvl2pPr>
            <a:lvl3pPr marL="1257300" indent="-342900" algn="l" defTabSz="914400" rtl="0" eaLnBrk="1" latinLnBrk="0" hangingPunct="1">
              <a:lnSpc>
                <a:spcPct val="90000"/>
              </a:lnSpc>
              <a:spcBef>
                <a:spcPts val="500"/>
              </a:spcBef>
              <a:spcAft>
                <a:spcPts val="600"/>
              </a:spcAft>
              <a:buClr>
                <a:schemeClr val="bg1">
                  <a:lumMod val="50000"/>
                </a:schemeClr>
              </a:buClr>
              <a:buFont typeface="Arial" panose="020B0604020202020204" pitchFamily="34" charset="0"/>
              <a:buChar char="•"/>
              <a:defRPr lang="en-US" sz="2000" kern="1200" baseline="0" dirty="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bg1">
                  <a:lumMod val="50000"/>
                </a:schemeClr>
              </a:buClr>
              <a:buFont typeface="Courier New" panose="02070309020205020404" pitchFamily="49" charset="0"/>
              <a:buNone/>
              <a:defRPr sz="1800" kern="1200">
                <a:solidFill>
                  <a:schemeClr val="lt1"/>
                </a:solidFill>
                <a:latin typeface="+mn-lt"/>
                <a:ea typeface="+mn-ea"/>
                <a:cs typeface="+mn-cs"/>
              </a:defRPr>
            </a:lvl4pPr>
            <a:lvl5pPr marL="1828800" indent="0" algn="l" defTabSz="914400" rtl="0" eaLnBrk="1" latinLnBrk="0" hangingPunct="1">
              <a:lnSpc>
                <a:spcPct val="90000"/>
              </a:lnSpc>
              <a:spcBef>
                <a:spcPts val="500"/>
              </a:spcBef>
              <a:buClr>
                <a:schemeClr val="bg1">
                  <a:lumMod val="50000"/>
                </a:schemeClr>
              </a:buClr>
              <a:buFont typeface="Arial" panose="020B0604020202020204" pitchFamily="34" charset="0"/>
              <a:buNone/>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endParaRPr lang="en-US" b="1" dirty="0"/>
          </a:p>
          <a:p>
            <a:pPr lvl="1"/>
            <a:endParaRPr lang="en-US" b="1" dirty="0"/>
          </a:p>
          <a:p>
            <a:pPr lvl="2"/>
            <a:endParaRPr lang="en-US" b="1" dirty="0"/>
          </a:p>
          <a:p>
            <a:pPr lvl="2"/>
            <a:endParaRPr lang="en-US" b="1" dirty="0"/>
          </a:p>
          <a:p>
            <a:endParaRPr lang="en-US" dirty="0"/>
          </a:p>
        </p:txBody>
      </p:sp>
      <p:sp>
        <p:nvSpPr>
          <p:cNvPr id="5" name="Text Placeholder 4">
            <a:extLst>
              <a:ext uri="{FF2B5EF4-FFF2-40B4-BE49-F238E27FC236}">
                <a16:creationId xmlns:a16="http://schemas.microsoft.com/office/drawing/2014/main" id="{81F67A97-C360-5BB8-4A6B-2ADBFB46222C}"/>
              </a:ext>
            </a:extLst>
          </p:cNvPr>
          <p:cNvSpPr>
            <a:spLocks noGrp="1"/>
          </p:cNvSpPr>
          <p:nvPr>
            <p:ph type="body" sz="quarter" idx="14"/>
          </p:nvPr>
        </p:nvSpPr>
        <p:spPr>
          <a:xfrm>
            <a:off x="838200" y="1265554"/>
            <a:ext cx="10494018" cy="5137150"/>
          </a:xfrm>
        </p:spPr>
        <p:txBody>
          <a:bodyPr>
            <a:normAutofit lnSpcReduction="10000"/>
          </a:bodyPr>
          <a:lstStyle/>
          <a:p>
            <a:r>
              <a:rPr lang="en-US" dirty="0"/>
              <a:t>1. </a:t>
            </a:r>
            <a:r>
              <a:rPr lang="en-US" u="sng" dirty="0"/>
              <a:t>Preparing for Engagement</a:t>
            </a:r>
          </a:p>
          <a:p>
            <a:pPr lvl="1"/>
            <a:r>
              <a:rPr lang="en-US" dirty="0"/>
              <a:t>Determine the purpose of engagement </a:t>
            </a:r>
          </a:p>
          <a:p>
            <a:pPr lvl="1"/>
            <a:r>
              <a:rPr lang="en-US" dirty="0"/>
              <a:t>Principles of engagement: </a:t>
            </a:r>
          </a:p>
          <a:p>
            <a:pPr lvl="2"/>
            <a:r>
              <a:rPr lang="en-US" dirty="0"/>
              <a:t>do your research, value other’s time, be transparent, etc.</a:t>
            </a:r>
          </a:p>
          <a:p>
            <a:pPr lvl="1"/>
            <a:r>
              <a:rPr lang="en-US" dirty="0"/>
              <a:t>Identify overburdened communities </a:t>
            </a:r>
          </a:p>
          <a:p>
            <a:pPr lvl="1">
              <a:spcAft>
                <a:spcPts val="1200"/>
              </a:spcAft>
            </a:pPr>
            <a:r>
              <a:rPr lang="en-US" dirty="0"/>
              <a:t>Select outreach strategies – tailor approach to each partner</a:t>
            </a:r>
          </a:p>
          <a:p>
            <a:r>
              <a:rPr lang="en-US" dirty="0"/>
              <a:t>2. </a:t>
            </a:r>
            <a:r>
              <a:rPr lang="en-US" u="sng" dirty="0"/>
              <a:t>Engaging with Community</a:t>
            </a:r>
          </a:p>
          <a:p>
            <a:endParaRPr lang="en-US" u="sng" dirty="0"/>
          </a:p>
          <a:p>
            <a:r>
              <a:rPr lang="en-US" dirty="0"/>
              <a:t>3. </a:t>
            </a:r>
            <a:r>
              <a:rPr lang="en-US" u="sng" dirty="0"/>
              <a:t>Reflections and Follow up</a:t>
            </a:r>
          </a:p>
          <a:p>
            <a:pPr lvl="1"/>
            <a:r>
              <a:rPr lang="en-US" dirty="0"/>
              <a:t>Incorporate feedback</a:t>
            </a:r>
          </a:p>
          <a:p>
            <a:pPr lvl="1"/>
            <a:r>
              <a:rPr lang="en-US" dirty="0"/>
              <a:t>Reflect – How did it go?</a:t>
            </a:r>
          </a:p>
          <a:p>
            <a:pPr lvl="1"/>
            <a:r>
              <a:rPr lang="en-US" dirty="0"/>
              <a:t>Maintain community relationships</a:t>
            </a:r>
          </a:p>
          <a:p>
            <a:pPr lvl="1"/>
            <a:endParaRPr lang="en-US" dirty="0"/>
          </a:p>
        </p:txBody>
      </p:sp>
      <p:sp>
        <p:nvSpPr>
          <p:cNvPr id="4" name="Title 3">
            <a:extLst>
              <a:ext uri="{FF2B5EF4-FFF2-40B4-BE49-F238E27FC236}">
                <a16:creationId xmlns:a16="http://schemas.microsoft.com/office/drawing/2014/main" id="{88EA17DC-F295-CAF8-6404-65FE7788F066}"/>
              </a:ext>
            </a:extLst>
          </p:cNvPr>
          <p:cNvSpPr>
            <a:spLocks noGrp="1"/>
          </p:cNvSpPr>
          <p:nvPr>
            <p:ph type="title"/>
          </p:nvPr>
        </p:nvSpPr>
        <p:spPr>
          <a:xfrm>
            <a:off x="838200" y="411480"/>
            <a:ext cx="11353800" cy="732154"/>
          </a:xfrm>
        </p:spPr>
        <p:txBody>
          <a:bodyPr/>
          <a:lstStyle/>
          <a:p>
            <a:r>
              <a:rPr lang="en-US" dirty="0"/>
              <a:t>Community Engagement Plan</a:t>
            </a:r>
          </a:p>
        </p:txBody>
      </p:sp>
      <p:sp>
        <p:nvSpPr>
          <p:cNvPr id="6" name="Slide Number Placeholder 5">
            <a:extLst>
              <a:ext uri="{FF2B5EF4-FFF2-40B4-BE49-F238E27FC236}">
                <a16:creationId xmlns:a16="http://schemas.microsoft.com/office/drawing/2014/main" id="{B2A164B7-7143-6A71-EB2A-A260ADE345AF}"/>
              </a:ext>
            </a:extLst>
          </p:cNvPr>
          <p:cNvSpPr>
            <a:spLocks noGrp="1"/>
          </p:cNvSpPr>
          <p:nvPr>
            <p:ph type="sldNum" sz="quarter" idx="11"/>
          </p:nvPr>
        </p:nvSpPr>
        <p:spPr/>
        <p:txBody>
          <a:bodyPr/>
          <a:lstStyle/>
          <a:p>
            <a:fld id="{6879546D-77E0-4F37-B65A-7BC4FDC3FAE4}" type="slidenum">
              <a:rPr lang="en-US" smtClean="0"/>
              <a:pPr/>
              <a:t>14</a:t>
            </a:fld>
            <a:endParaRPr lang="en-US" dirty="0"/>
          </a:p>
        </p:txBody>
      </p:sp>
      <p:pic>
        <p:nvPicPr>
          <p:cNvPr id="2050" name="Picture 2" descr="HEAL Act logo.">
            <a:extLst>
              <a:ext uri="{FF2B5EF4-FFF2-40B4-BE49-F238E27FC236}">
                <a16:creationId xmlns:a16="http://schemas.microsoft.com/office/drawing/2014/main" id="{216909AF-0787-D12B-31DC-B772EBA7ABA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a:fillRect/>
          </a:stretch>
        </p:blipFill>
        <p:spPr bwMode="auto">
          <a:xfrm>
            <a:off x="8303895" y="3903436"/>
            <a:ext cx="3095625" cy="2301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503021"/>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C81ED-CFC5-ECC5-7431-DA250C70CE1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3CB7CE9-D2D6-F963-4FF8-ED84E77A4940}"/>
              </a:ext>
            </a:extLst>
          </p:cNvPr>
          <p:cNvSpPr>
            <a:spLocks noGrp="1"/>
          </p:cNvSpPr>
          <p:nvPr>
            <p:ph type="body" sz="quarter" idx="14"/>
          </p:nvPr>
        </p:nvSpPr>
        <p:spPr>
          <a:xfrm>
            <a:off x="883602" y="990600"/>
            <a:ext cx="5288598" cy="5212716"/>
          </a:xfrm>
        </p:spPr>
        <p:txBody>
          <a:bodyPr>
            <a:normAutofit/>
          </a:bodyPr>
          <a:lstStyle/>
          <a:p>
            <a:r>
              <a:rPr lang="en-US" i="1" dirty="0"/>
              <a:t>A population of people that is likely to be at a higher risk than normal for poor health outcomes in response to drought </a:t>
            </a:r>
          </a:p>
          <a:p>
            <a:pPr marL="0" indent="0">
              <a:buNone/>
            </a:pPr>
            <a:endParaRPr lang="en-US" dirty="0"/>
          </a:p>
          <a:p>
            <a:r>
              <a:rPr lang="en-US" dirty="0"/>
              <a:t>Tools Used </a:t>
            </a:r>
          </a:p>
          <a:p>
            <a:pPr lvl="1"/>
            <a:r>
              <a:rPr lang="en-US" dirty="0"/>
              <a:t>HEAL Act worksheet to identify overburdened communities</a:t>
            </a:r>
          </a:p>
          <a:p>
            <a:pPr lvl="2"/>
            <a:r>
              <a:rPr lang="en-US" dirty="0"/>
              <a:t>DOH Environmental Health Disparities Map</a:t>
            </a:r>
          </a:p>
          <a:p>
            <a:pPr lvl="2"/>
            <a:r>
              <a:rPr lang="en-US" dirty="0"/>
              <a:t>Census data, ex: query for </a:t>
            </a:r>
            <a:r>
              <a:rPr lang="en-US" i="1" dirty="0"/>
              <a:t>Speaks English less than “very well”</a:t>
            </a:r>
          </a:p>
          <a:p>
            <a:pPr lvl="1"/>
            <a:endParaRPr lang="en-US" dirty="0"/>
          </a:p>
          <a:p>
            <a:endParaRPr lang="en-US" dirty="0"/>
          </a:p>
          <a:p>
            <a:pPr lvl="1"/>
            <a:endParaRPr lang="en-US" b="1" dirty="0"/>
          </a:p>
          <a:p>
            <a:pPr lvl="2"/>
            <a:endParaRPr lang="en-US" b="1" dirty="0"/>
          </a:p>
          <a:p>
            <a:pPr lvl="2"/>
            <a:endParaRPr lang="en-US" b="1" dirty="0"/>
          </a:p>
          <a:p>
            <a:endParaRPr lang="en-US" dirty="0"/>
          </a:p>
        </p:txBody>
      </p:sp>
      <p:sp>
        <p:nvSpPr>
          <p:cNvPr id="4" name="Title 3">
            <a:extLst>
              <a:ext uri="{FF2B5EF4-FFF2-40B4-BE49-F238E27FC236}">
                <a16:creationId xmlns:a16="http://schemas.microsoft.com/office/drawing/2014/main" id="{4750C73B-5A86-B5AB-9EE9-916ABE11FFD6}"/>
              </a:ext>
            </a:extLst>
          </p:cNvPr>
          <p:cNvSpPr>
            <a:spLocks noGrp="1"/>
          </p:cNvSpPr>
          <p:nvPr>
            <p:ph type="title"/>
          </p:nvPr>
        </p:nvSpPr>
        <p:spPr/>
        <p:txBody>
          <a:bodyPr/>
          <a:lstStyle/>
          <a:p>
            <a:r>
              <a:rPr lang="en-US" dirty="0"/>
              <a:t>Overburdened Communities</a:t>
            </a:r>
          </a:p>
        </p:txBody>
      </p:sp>
      <p:sp>
        <p:nvSpPr>
          <p:cNvPr id="6" name="Slide Number Placeholder 5">
            <a:extLst>
              <a:ext uri="{FF2B5EF4-FFF2-40B4-BE49-F238E27FC236}">
                <a16:creationId xmlns:a16="http://schemas.microsoft.com/office/drawing/2014/main" id="{947CC301-5A7B-760B-0F7C-4D0E199F7E5E}"/>
              </a:ext>
            </a:extLst>
          </p:cNvPr>
          <p:cNvSpPr>
            <a:spLocks noGrp="1"/>
          </p:cNvSpPr>
          <p:nvPr>
            <p:ph type="sldNum" sz="quarter" idx="11"/>
          </p:nvPr>
        </p:nvSpPr>
        <p:spPr/>
        <p:txBody>
          <a:bodyPr/>
          <a:lstStyle/>
          <a:p>
            <a:fld id="{6879546D-77E0-4F37-B65A-7BC4FDC3FAE4}" type="slidenum">
              <a:rPr lang="en-US" smtClean="0"/>
              <a:pPr/>
              <a:t>15</a:t>
            </a:fld>
            <a:endParaRPr lang="en-US" dirty="0"/>
          </a:p>
        </p:txBody>
      </p:sp>
      <p:pic>
        <p:nvPicPr>
          <p:cNvPr id="8" name="Picture 7">
            <a:extLst>
              <a:ext uri="{FF2B5EF4-FFF2-40B4-BE49-F238E27FC236}">
                <a16:creationId xmlns:a16="http://schemas.microsoft.com/office/drawing/2014/main" id="{89A9357E-8173-922F-2103-B09ECD52DE10}"/>
              </a:ext>
            </a:extLst>
          </p:cNvPr>
          <p:cNvPicPr>
            <a:picLocks noChangeAspect="1"/>
          </p:cNvPicPr>
          <p:nvPr/>
        </p:nvPicPr>
        <p:blipFill>
          <a:blip r:embed="rId3"/>
          <a:stretch>
            <a:fillRect/>
          </a:stretch>
        </p:blipFill>
        <p:spPr>
          <a:xfrm>
            <a:off x="6810635" y="834890"/>
            <a:ext cx="4781796" cy="5188217"/>
          </a:xfrm>
          <a:prstGeom prst="rect">
            <a:avLst/>
          </a:prstGeom>
          <a:ln w="6350">
            <a:solidFill>
              <a:schemeClr val="tx1"/>
            </a:solidFill>
          </a:ln>
        </p:spPr>
      </p:pic>
      <p:sp>
        <p:nvSpPr>
          <p:cNvPr id="12" name="TextBox 11">
            <a:extLst>
              <a:ext uri="{FF2B5EF4-FFF2-40B4-BE49-F238E27FC236}">
                <a16:creationId xmlns:a16="http://schemas.microsoft.com/office/drawing/2014/main" id="{E44B2C11-6325-9A85-E5F2-674DB204EBAB}"/>
              </a:ext>
            </a:extLst>
          </p:cNvPr>
          <p:cNvSpPr txBox="1"/>
          <p:nvPr/>
        </p:nvSpPr>
        <p:spPr>
          <a:xfrm>
            <a:off x="6856934" y="438519"/>
            <a:ext cx="4781796" cy="369332"/>
          </a:xfrm>
          <a:prstGeom prst="rect">
            <a:avLst/>
          </a:prstGeom>
          <a:noFill/>
        </p:spPr>
        <p:txBody>
          <a:bodyPr wrap="square" rtlCol="0">
            <a:spAutoFit/>
          </a:bodyPr>
          <a:lstStyle/>
          <a:p>
            <a:pPr algn="ctr"/>
            <a:r>
              <a:rPr lang="en-US" i="1" dirty="0"/>
              <a:t>Environmental Health Disparities Map (WA DOH)</a:t>
            </a:r>
          </a:p>
        </p:txBody>
      </p:sp>
    </p:spTree>
    <p:extLst>
      <p:ext uri="{BB962C8B-B14F-4D97-AF65-F5344CB8AC3E}">
        <p14:creationId xmlns:p14="http://schemas.microsoft.com/office/powerpoint/2010/main" val="2725099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EABAA-E045-AD88-600C-3227D7AD95C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5175F42-1148-CE62-939B-9817B55ECC5E}"/>
              </a:ext>
            </a:extLst>
          </p:cNvPr>
          <p:cNvSpPr>
            <a:spLocks noGrp="1"/>
          </p:cNvSpPr>
          <p:nvPr>
            <p:ph type="body" sz="quarter" idx="14"/>
          </p:nvPr>
        </p:nvSpPr>
        <p:spPr>
          <a:xfrm>
            <a:off x="905502" y="914400"/>
            <a:ext cx="7933698" cy="5441950"/>
          </a:xfrm>
        </p:spPr>
        <p:txBody>
          <a:bodyPr>
            <a:normAutofit/>
          </a:bodyPr>
          <a:lstStyle/>
          <a:p>
            <a:endParaRPr lang="en-US" dirty="0">
              <a:solidFill>
                <a:srgbClr val="FF0000"/>
              </a:solidFill>
            </a:endParaRPr>
          </a:p>
          <a:p>
            <a:r>
              <a:rPr lang="en-US" u="sng" dirty="0"/>
              <a:t>Goal: Receive input &amp; feedback on…</a:t>
            </a:r>
          </a:p>
          <a:p>
            <a:pPr lvl="1"/>
            <a:r>
              <a:rPr lang="en-US" dirty="0"/>
              <a:t>drought risks/vulnerabilities</a:t>
            </a:r>
          </a:p>
          <a:p>
            <a:pPr lvl="1"/>
            <a:r>
              <a:rPr lang="en-US" dirty="0"/>
              <a:t>drought mitigation project ideas</a:t>
            </a:r>
          </a:p>
          <a:p>
            <a:pPr lvl="1"/>
            <a:r>
              <a:rPr lang="en-US" dirty="0"/>
              <a:t>potential unintended consequences</a:t>
            </a:r>
          </a:p>
          <a:p>
            <a:pPr lvl="1"/>
            <a:endParaRPr lang="en-US" dirty="0"/>
          </a:p>
          <a:p>
            <a:r>
              <a:rPr lang="en-US" u="sng" dirty="0"/>
              <a:t>Outreach Strategy Example: Spanish speaking farm workers </a:t>
            </a:r>
          </a:p>
          <a:p>
            <a:pPr lvl="1"/>
            <a:r>
              <a:rPr lang="en-US" dirty="0"/>
              <a:t>Needs example: language access</a:t>
            </a:r>
          </a:p>
          <a:p>
            <a:pPr lvl="1"/>
            <a:r>
              <a:rPr lang="en-US" dirty="0"/>
              <a:t>Barrier example: fear of immigration enforcement</a:t>
            </a:r>
          </a:p>
          <a:p>
            <a:pPr lvl="1"/>
            <a:r>
              <a:rPr lang="en-US" dirty="0"/>
              <a:t>Strategies: provide outreach materials in Spanish, partner with trusted community members, use existing media (outreach via local Spanish language radio)</a:t>
            </a:r>
          </a:p>
          <a:p>
            <a:pPr lvl="1"/>
            <a:endParaRPr lang="en-US" dirty="0"/>
          </a:p>
          <a:p>
            <a:endParaRPr lang="en-US" dirty="0">
              <a:solidFill>
                <a:srgbClr val="FF0000"/>
              </a:solidFill>
            </a:endParaRPr>
          </a:p>
        </p:txBody>
      </p:sp>
      <p:sp>
        <p:nvSpPr>
          <p:cNvPr id="4" name="Title 3">
            <a:extLst>
              <a:ext uri="{FF2B5EF4-FFF2-40B4-BE49-F238E27FC236}">
                <a16:creationId xmlns:a16="http://schemas.microsoft.com/office/drawing/2014/main" id="{475BC213-8FD3-9BDE-B745-07CEEB3D3D36}"/>
              </a:ext>
            </a:extLst>
          </p:cNvPr>
          <p:cNvSpPr>
            <a:spLocks noGrp="1"/>
          </p:cNvSpPr>
          <p:nvPr>
            <p:ph type="title"/>
          </p:nvPr>
        </p:nvSpPr>
        <p:spPr/>
        <p:txBody>
          <a:bodyPr/>
          <a:lstStyle/>
          <a:p>
            <a:r>
              <a:rPr lang="en-US" dirty="0"/>
              <a:t>Engagement Goals &amp; Strategies</a:t>
            </a:r>
          </a:p>
        </p:txBody>
      </p:sp>
      <p:sp>
        <p:nvSpPr>
          <p:cNvPr id="5" name="Footer Placeholder 4">
            <a:extLst>
              <a:ext uri="{FF2B5EF4-FFF2-40B4-BE49-F238E27FC236}">
                <a16:creationId xmlns:a16="http://schemas.microsoft.com/office/drawing/2014/main" id="{5263BE4E-4A20-E3C8-832D-96D7B34F0F48}"/>
              </a:ext>
            </a:extLst>
          </p:cNvPr>
          <p:cNvSpPr>
            <a:spLocks noGrp="1"/>
          </p:cNvSpPr>
          <p:nvPr>
            <p:ph type="ftr" sz="quarter" idx="10"/>
          </p:nvPr>
        </p:nvSpPr>
        <p:spPr/>
        <p:txBody>
          <a:bodyPr/>
          <a:lstStyle/>
          <a:p>
            <a:r>
              <a:rPr lang="en-US" dirty="0"/>
              <a:t>All information within this document is strictly confidential and solely for the use of the recipient</a:t>
            </a:r>
          </a:p>
        </p:txBody>
      </p:sp>
      <p:sp>
        <p:nvSpPr>
          <p:cNvPr id="6" name="Slide Number Placeholder 5">
            <a:extLst>
              <a:ext uri="{FF2B5EF4-FFF2-40B4-BE49-F238E27FC236}">
                <a16:creationId xmlns:a16="http://schemas.microsoft.com/office/drawing/2014/main" id="{03691D41-D479-3C6F-98C1-21B47FD494C9}"/>
              </a:ext>
            </a:extLst>
          </p:cNvPr>
          <p:cNvSpPr>
            <a:spLocks noGrp="1"/>
          </p:cNvSpPr>
          <p:nvPr>
            <p:ph type="sldNum" sz="quarter" idx="11"/>
          </p:nvPr>
        </p:nvSpPr>
        <p:spPr/>
        <p:txBody>
          <a:bodyPr/>
          <a:lstStyle/>
          <a:p>
            <a:fld id="{6879546D-77E0-4F37-B65A-7BC4FDC3FAE4}" type="slidenum">
              <a:rPr lang="en-US" smtClean="0"/>
              <a:pPr/>
              <a:t>16</a:t>
            </a:fld>
            <a:endParaRPr lang="en-US" dirty="0"/>
          </a:p>
        </p:txBody>
      </p:sp>
      <p:pic>
        <p:nvPicPr>
          <p:cNvPr id="8" name="Picture 7">
            <a:extLst>
              <a:ext uri="{FF2B5EF4-FFF2-40B4-BE49-F238E27FC236}">
                <a16:creationId xmlns:a16="http://schemas.microsoft.com/office/drawing/2014/main" id="{D6FB4ADE-B17F-49CB-C858-2B189E87D2E9}"/>
              </a:ext>
            </a:extLst>
          </p:cNvPr>
          <p:cNvPicPr>
            <a:picLocks noChangeAspect="1"/>
          </p:cNvPicPr>
          <p:nvPr/>
        </p:nvPicPr>
        <p:blipFill>
          <a:blip r:embed="rId4"/>
          <a:stretch>
            <a:fillRect/>
          </a:stretch>
        </p:blipFill>
        <p:spPr>
          <a:xfrm>
            <a:off x="8890460" y="3200400"/>
            <a:ext cx="3168813" cy="2476627"/>
          </a:xfrm>
          <a:prstGeom prst="rect">
            <a:avLst/>
          </a:prstGeom>
        </p:spPr>
      </p:pic>
    </p:spTree>
    <p:extLst>
      <p:ext uri="{BB962C8B-B14F-4D97-AF65-F5344CB8AC3E}">
        <p14:creationId xmlns:p14="http://schemas.microsoft.com/office/powerpoint/2010/main" val="4209320159"/>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4A6DA-1EBD-43E9-0571-9060FDB46DB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5B09DA8-E469-3DE1-BC3A-B2E7D89F213B}"/>
              </a:ext>
            </a:extLst>
          </p:cNvPr>
          <p:cNvSpPr>
            <a:spLocks noGrp="1"/>
          </p:cNvSpPr>
          <p:nvPr>
            <p:ph type="body" sz="quarter" idx="14"/>
          </p:nvPr>
        </p:nvSpPr>
        <p:spPr>
          <a:xfrm>
            <a:off x="838201" y="1293687"/>
            <a:ext cx="4419599" cy="4954713"/>
          </a:xfrm>
        </p:spPr>
        <p:txBody>
          <a:bodyPr>
            <a:normAutofit fontScale="92500" lnSpcReduction="10000"/>
          </a:bodyPr>
          <a:lstStyle/>
          <a:p>
            <a:r>
              <a:rPr lang="en-US" dirty="0"/>
              <a:t>Economic disruption </a:t>
            </a:r>
          </a:p>
          <a:p>
            <a:pPr lvl="1"/>
            <a:r>
              <a:rPr lang="en-US" dirty="0">
                <a:latin typeface="+mj-lt"/>
              </a:rPr>
              <a:t>2015 drought - $700 million</a:t>
            </a:r>
            <a:br>
              <a:rPr lang="en-US" dirty="0">
                <a:latin typeface="+mj-lt"/>
              </a:rPr>
            </a:br>
            <a:r>
              <a:rPr lang="en-US" dirty="0">
                <a:latin typeface="+mj-lt"/>
              </a:rPr>
              <a:t>losses in agriculture</a:t>
            </a:r>
          </a:p>
          <a:p>
            <a:r>
              <a:rPr lang="en-US" dirty="0"/>
              <a:t>Damage to natural resources</a:t>
            </a:r>
          </a:p>
          <a:p>
            <a:pPr lvl="1"/>
            <a:r>
              <a:rPr lang="en-US" dirty="0"/>
              <a:t>Fish die-offs</a:t>
            </a:r>
          </a:p>
          <a:p>
            <a:r>
              <a:rPr lang="en-US" dirty="0"/>
              <a:t>Public health effects</a:t>
            </a:r>
          </a:p>
          <a:p>
            <a:pPr lvl="1"/>
            <a:r>
              <a:rPr lang="en-US" dirty="0"/>
              <a:t>Reduction in air quality</a:t>
            </a:r>
          </a:p>
          <a:p>
            <a:r>
              <a:rPr lang="en-US" dirty="0"/>
              <a:t>Groundwater declines (driven by increased demand)</a:t>
            </a:r>
          </a:p>
          <a:p>
            <a:pPr lvl="1"/>
            <a:r>
              <a:rPr lang="en-US" dirty="0"/>
              <a:t>Risks to drinking water supply</a:t>
            </a:r>
          </a:p>
          <a:p>
            <a:r>
              <a:rPr lang="en-US" dirty="0"/>
              <a:t>Management Risks</a:t>
            </a:r>
          </a:p>
          <a:p>
            <a:pPr lvl="1"/>
            <a:r>
              <a:rPr lang="en-US" dirty="0"/>
              <a:t>Limited resources for short-term response + long-term planning &amp; adaptation</a:t>
            </a:r>
          </a:p>
          <a:p>
            <a:pPr lvl="1"/>
            <a:endParaRPr lang="en-US" dirty="0"/>
          </a:p>
          <a:p>
            <a:endParaRPr lang="en-US" dirty="0"/>
          </a:p>
          <a:p>
            <a:endParaRPr lang="en-US" dirty="0"/>
          </a:p>
          <a:p>
            <a:endParaRPr lang="en-US" dirty="0"/>
          </a:p>
          <a:p>
            <a:pPr lvl="1"/>
            <a:endParaRPr lang="en-US" dirty="0"/>
          </a:p>
          <a:p>
            <a:pPr lvl="1"/>
            <a:endParaRPr lang="en-US" dirty="0"/>
          </a:p>
          <a:p>
            <a:pPr lvl="2"/>
            <a:endParaRPr lang="en-US" b="1" dirty="0"/>
          </a:p>
          <a:p>
            <a:pPr lvl="2"/>
            <a:endParaRPr lang="en-US" b="1" dirty="0"/>
          </a:p>
          <a:p>
            <a:endParaRPr lang="en-US" dirty="0"/>
          </a:p>
        </p:txBody>
      </p:sp>
      <p:sp>
        <p:nvSpPr>
          <p:cNvPr id="4" name="Title 3">
            <a:extLst>
              <a:ext uri="{FF2B5EF4-FFF2-40B4-BE49-F238E27FC236}">
                <a16:creationId xmlns:a16="http://schemas.microsoft.com/office/drawing/2014/main" id="{70BFA999-E91E-842A-7F1C-1B205B1C8D82}"/>
              </a:ext>
            </a:extLst>
          </p:cNvPr>
          <p:cNvSpPr>
            <a:spLocks noGrp="1"/>
          </p:cNvSpPr>
          <p:nvPr>
            <p:ph type="title"/>
          </p:nvPr>
        </p:nvSpPr>
        <p:spPr/>
        <p:txBody>
          <a:bodyPr>
            <a:normAutofit/>
          </a:bodyPr>
          <a:lstStyle/>
          <a:p>
            <a:r>
              <a:rPr lang="en-US" b="1" dirty="0"/>
              <a:t>Build on Existing Work - Known Drought Risks</a:t>
            </a:r>
          </a:p>
        </p:txBody>
      </p:sp>
      <p:sp>
        <p:nvSpPr>
          <p:cNvPr id="6" name="Slide Number Placeholder 5">
            <a:extLst>
              <a:ext uri="{FF2B5EF4-FFF2-40B4-BE49-F238E27FC236}">
                <a16:creationId xmlns:a16="http://schemas.microsoft.com/office/drawing/2014/main" id="{3813798D-5731-1458-67CE-58F04CA4FA1F}"/>
              </a:ext>
            </a:extLst>
          </p:cNvPr>
          <p:cNvSpPr>
            <a:spLocks noGrp="1"/>
          </p:cNvSpPr>
          <p:nvPr>
            <p:ph type="sldNum" sz="quarter" idx="11"/>
          </p:nvPr>
        </p:nvSpPr>
        <p:spPr/>
        <p:txBody>
          <a:bodyPr/>
          <a:lstStyle/>
          <a:p>
            <a:fld id="{6879546D-77E0-4F37-B65A-7BC4FDC3FAE4}" type="slidenum">
              <a:rPr lang="en-US" smtClean="0"/>
              <a:pPr/>
              <a:t>17</a:t>
            </a:fld>
            <a:endParaRPr lang="en-US" dirty="0"/>
          </a:p>
        </p:txBody>
      </p:sp>
      <p:sp>
        <p:nvSpPr>
          <p:cNvPr id="7" name="Text Placeholder 2">
            <a:extLst>
              <a:ext uri="{FF2B5EF4-FFF2-40B4-BE49-F238E27FC236}">
                <a16:creationId xmlns:a16="http://schemas.microsoft.com/office/drawing/2014/main" id="{F2BFB907-5E01-9D1B-26A3-B26F02C1E0F1}"/>
              </a:ext>
            </a:extLst>
          </p:cNvPr>
          <p:cNvSpPr txBox="1">
            <a:spLocks/>
          </p:cNvSpPr>
          <p:nvPr/>
        </p:nvSpPr>
        <p:spPr>
          <a:xfrm>
            <a:off x="7239000" y="1113322"/>
            <a:ext cx="2706228" cy="474846"/>
          </a:xfrm>
          <a:prstGeom prst="rect">
            <a:avLst/>
          </a:prstGeom>
        </p:spPr>
        <p:txBody>
          <a:bodyPr vert="horz" lIns="0" tIns="0" rIns="0" bIns="0" rtlCol="0">
            <a:normAutofit/>
          </a:bodyPr>
          <a:lstStyle>
            <a:lvl1pPr marL="457200" indent="-457200" algn="l" defTabSz="914400" rtl="0" eaLnBrk="1" latinLnBrk="0" hangingPunct="1">
              <a:lnSpc>
                <a:spcPct val="120000"/>
              </a:lnSpc>
              <a:spcBef>
                <a:spcPts val="0"/>
              </a:spcBef>
              <a:buClr>
                <a:schemeClr val="bg2">
                  <a:lumMod val="75000"/>
                </a:schemeClr>
              </a:buClr>
              <a:buSzPct val="100000"/>
              <a:buFont typeface="Wingdings 3" panose="05040102010807070707" pitchFamily="18" charset="2"/>
              <a:buChar char=""/>
              <a:defRPr sz="24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spcAft>
                <a:spcPts val="600"/>
              </a:spcAft>
              <a:buClr>
                <a:schemeClr val="bg1">
                  <a:lumMod val="50000"/>
                </a:schemeClr>
              </a:buClr>
              <a:buFont typeface="Wingdings" panose="05000000000000000000" pitchFamily="2" charset="2"/>
              <a:buChar char="§"/>
              <a:defRPr lang="en-US" sz="2200" kern="1200" baseline="0" dirty="0">
                <a:solidFill>
                  <a:schemeClr val="tx1"/>
                </a:solidFill>
                <a:latin typeface="+mn-lt"/>
                <a:ea typeface="+mn-ea"/>
                <a:cs typeface="+mn-cs"/>
              </a:defRPr>
            </a:lvl2pPr>
            <a:lvl3pPr marL="1257300" indent="-342900" algn="l" defTabSz="914400" rtl="0" eaLnBrk="1" latinLnBrk="0" hangingPunct="1">
              <a:lnSpc>
                <a:spcPct val="90000"/>
              </a:lnSpc>
              <a:spcBef>
                <a:spcPts val="500"/>
              </a:spcBef>
              <a:spcAft>
                <a:spcPts val="600"/>
              </a:spcAft>
              <a:buClr>
                <a:schemeClr val="bg1">
                  <a:lumMod val="50000"/>
                </a:schemeClr>
              </a:buClr>
              <a:buFont typeface="Arial" panose="020B0604020202020204" pitchFamily="34" charset="0"/>
              <a:buChar char="•"/>
              <a:defRPr lang="en-US" sz="2000" kern="1200" baseline="0" dirty="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bg1">
                  <a:lumMod val="50000"/>
                </a:schemeClr>
              </a:buClr>
              <a:buFont typeface="Courier New" panose="02070309020205020404" pitchFamily="49"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1">
                  <a:lumMod val="50000"/>
                </a:schemeClr>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2022 City of Lind Fire</a:t>
            </a:r>
          </a:p>
          <a:p>
            <a:endParaRPr lang="en-US" sz="3200" dirty="0"/>
          </a:p>
          <a:p>
            <a:pPr lvl="1"/>
            <a:endParaRPr lang="en-US" dirty="0"/>
          </a:p>
          <a:p>
            <a:pPr lvl="1"/>
            <a:endParaRPr lang="en-US" dirty="0"/>
          </a:p>
          <a:p>
            <a:pPr lvl="2"/>
            <a:endParaRPr lang="en-US" b="1" dirty="0"/>
          </a:p>
          <a:p>
            <a:endParaRPr lang="en-US" dirty="0"/>
          </a:p>
        </p:txBody>
      </p:sp>
      <p:pic>
        <p:nvPicPr>
          <p:cNvPr id="8" name="Picture 8" descr="A mobile home on the south side of the Adams County town of Lind, Wash., was destroyed by a wildfire Thursday. The Adams County Sheriff’s Office reported six homes were destroyed in the blaze.  (COLIN MULVANY/THE SPOKESMAN-REVIEW)">
            <a:extLst>
              <a:ext uri="{FF2B5EF4-FFF2-40B4-BE49-F238E27FC236}">
                <a16:creationId xmlns:a16="http://schemas.microsoft.com/office/drawing/2014/main" id="{C99CF17F-2DD7-0500-80A5-1B61346C207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62994" y="1600200"/>
            <a:ext cx="5658240" cy="37721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344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44107-8314-F86B-4098-510413BC279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49E825E-D5A5-B1FE-53F9-FECF4E5FCC7D}"/>
              </a:ext>
            </a:extLst>
          </p:cNvPr>
          <p:cNvSpPr>
            <a:spLocks noGrp="1"/>
          </p:cNvSpPr>
          <p:nvPr>
            <p:ph type="body" sz="quarter" idx="14"/>
          </p:nvPr>
        </p:nvSpPr>
        <p:spPr>
          <a:xfrm>
            <a:off x="283180" y="1185581"/>
            <a:ext cx="5812820" cy="5443819"/>
          </a:xfrm>
        </p:spPr>
        <p:txBody>
          <a:bodyPr>
            <a:normAutofit fontScale="62500" lnSpcReduction="20000"/>
          </a:bodyPr>
          <a:lstStyle/>
          <a:p>
            <a:r>
              <a:rPr lang="en-US" sz="3800" dirty="0"/>
              <a:t>Infrastructure Projects</a:t>
            </a:r>
          </a:p>
          <a:p>
            <a:pPr lvl="1"/>
            <a:r>
              <a:rPr lang="en-US" sz="2900" dirty="0"/>
              <a:t>CBP Completion; OGWRP</a:t>
            </a:r>
          </a:p>
          <a:p>
            <a:pPr lvl="1"/>
            <a:r>
              <a:rPr lang="en-US" sz="2900" dirty="0"/>
              <a:t>New Source Treatment and Regional Distribution</a:t>
            </a:r>
          </a:p>
          <a:p>
            <a:pPr lvl="1"/>
            <a:r>
              <a:rPr lang="en-US" sz="2900" dirty="0"/>
              <a:t>Water Conservation</a:t>
            </a:r>
          </a:p>
          <a:p>
            <a:pPr lvl="1"/>
            <a:r>
              <a:rPr lang="en-US" sz="2900" dirty="0"/>
              <a:t>ASR</a:t>
            </a:r>
          </a:p>
          <a:p>
            <a:pPr lvl="1"/>
            <a:r>
              <a:rPr lang="en-US" sz="2900" dirty="0"/>
              <a:t>Lake Roosevelt Incremental Storage Release Program</a:t>
            </a:r>
          </a:p>
          <a:p>
            <a:pPr lvl="1"/>
            <a:r>
              <a:rPr lang="en-US" sz="2900" dirty="0"/>
              <a:t>Regionalization (water system consolidation projects)</a:t>
            </a:r>
          </a:p>
          <a:p>
            <a:r>
              <a:rPr lang="en-US" sz="3800" dirty="0"/>
              <a:t>Water Resource Management Tools</a:t>
            </a:r>
          </a:p>
          <a:p>
            <a:pPr lvl="1"/>
            <a:r>
              <a:rPr lang="en-US" sz="2900" dirty="0"/>
              <a:t>Groundwater Monitoring</a:t>
            </a:r>
          </a:p>
          <a:p>
            <a:pPr lvl="1"/>
            <a:r>
              <a:rPr lang="en-US" sz="2900" dirty="0"/>
              <a:t>Groundwater Modeling</a:t>
            </a:r>
          </a:p>
          <a:p>
            <a:pPr lvl="1"/>
            <a:r>
              <a:rPr lang="en-US" sz="2900" dirty="0"/>
              <a:t>Technical Assistance</a:t>
            </a:r>
          </a:p>
          <a:p>
            <a:pPr lvl="1"/>
            <a:r>
              <a:rPr lang="en-US" sz="2900" dirty="0"/>
              <a:t>Water Right Curtailment &amp; Enforcement Actions</a:t>
            </a:r>
          </a:p>
          <a:p>
            <a:pPr lvl="1"/>
            <a:r>
              <a:rPr lang="en-US" sz="2900" dirty="0"/>
              <a:t>Expedited Water Right Permitting &amp; Leasing of Water Rights</a:t>
            </a:r>
          </a:p>
          <a:p>
            <a:pPr lvl="1"/>
            <a:r>
              <a:rPr lang="en-US" sz="2900" dirty="0"/>
              <a:t>Forecast future water supplies and demand</a:t>
            </a:r>
          </a:p>
          <a:p>
            <a:endParaRPr lang="en-US" sz="1400" dirty="0"/>
          </a:p>
          <a:p>
            <a:endParaRPr lang="en-US" sz="1400" dirty="0"/>
          </a:p>
          <a:p>
            <a:endParaRPr lang="en-US" sz="1400" dirty="0"/>
          </a:p>
          <a:p>
            <a:endParaRPr lang="en-US" sz="1400" dirty="0"/>
          </a:p>
          <a:p>
            <a:pPr lvl="2"/>
            <a:endParaRPr lang="en-US" sz="1200" dirty="0"/>
          </a:p>
          <a:p>
            <a:pPr lvl="1"/>
            <a:endParaRPr lang="en-US" dirty="0"/>
          </a:p>
          <a:p>
            <a:pPr lvl="2"/>
            <a:endParaRPr lang="en-US" dirty="0"/>
          </a:p>
          <a:p>
            <a:pPr lvl="2"/>
            <a:endParaRPr lang="en-US" b="1" dirty="0"/>
          </a:p>
          <a:p>
            <a:pPr lvl="2"/>
            <a:endParaRPr lang="en-US" b="1" dirty="0"/>
          </a:p>
          <a:p>
            <a:endParaRPr lang="en-US" dirty="0"/>
          </a:p>
        </p:txBody>
      </p:sp>
      <p:sp>
        <p:nvSpPr>
          <p:cNvPr id="4" name="Title 3">
            <a:extLst>
              <a:ext uri="{FF2B5EF4-FFF2-40B4-BE49-F238E27FC236}">
                <a16:creationId xmlns:a16="http://schemas.microsoft.com/office/drawing/2014/main" id="{0EB728C0-099F-B1BD-F525-70A7B1C9E274}"/>
              </a:ext>
            </a:extLst>
          </p:cNvPr>
          <p:cNvSpPr>
            <a:spLocks noGrp="1"/>
          </p:cNvSpPr>
          <p:nvPr>
            <p:ph type="title"/>
          </p:nvPr>
        </p:nvSpPr>
        <p:spPr/>
        <p:txBody>
          <a:bodyPr/>
          <a:lstStyle/>
          <a:p>
            <a:r>
              <a:rPr lang="en-US" b="1" dirty="0"/>
              <a:t>Drought Mitigation Projects – Existing &amp; Aspirational</a:t>
            </a:r>
          </a:p>
        </p:txBody>
      </p:sp>
      <p:sp>
        <p:nvSpPr>
          <p:cNvPr id="6" name="Slide Number Placeholder 5">
            <a:extLst>
              <a:ext uri="{FF2B5EF4-FFF2-40B4-BE49-F238E27FC236}">
                <a16:creationId xmlns:a16="http://schemas.microsoft.com/office/drawing/2014/main" id="{FEDD2342-EA5F-F61A-1C87-08863C76CA60}"/>
              </a:ext>
            </a:extLst>
          </p:cNvPr>
          <p:cNvSpPr>
            <a:spLocks noGrp="1"/>
          </p:cNvSpPr>
          <p:nvPr>
            <p:ph type="sldNum" sz="quarter" idx="11"/>
          </p:nvPr>
        </p:nvSpPr>
        <p:spPr/>
        <p:txBody>
          <a:bodyPr/>
          <a:lstStyle/>
          <a:p>
            <a:fld id="{6879546D-77E0-4F37-B65A-7BC4FDC3FAE4}" type="slidenum">
              <a:rPr lang="en-US" smtClean="0"/>
              <a:pPr/>
              <a:t>18</a:t>
            </a:fld>
            <a:endParaRPr lang="en-US" dirty="0"/>
          </a:p>
        </p:txBody>
      </p:sp>
      <p:pic>
        <p:nvPicPr>
          <p:cNvPr id="7" name="Picture 6">
            <a:extLst>
              <a:ext uri="{FF2B5EF4-FFF2-40B4-BE49-F238E27FC236}">
                <a16:creationId xmlns:a16="http://schemas.microsoft.com/office/drawing/2014/main" id="{36BCC639-F972-46A1-95DC-D7CC32E1A5D1}"/>
              </a:ext>
            </a:extLst>
          </p:cNvPr>
          <p:cNvPicPr>
            <a:picLocks noChangeAspect="1"/>
          </p:cNvPicPr>
          <p:nvPr/>
        </p:nvPicPr>
        <p:blipFill>
          <a:blip r:embed="rId4"/>
          <a:stretch>
            <a:fillRect/>
          </a:stretch>
        </p:blipFill>
        <p:spPr>
          <a:xfrm>
            <a:off x="10714354" y="206374"/>
            <a:ext cx="1142366" cy="1142366"/>
          </a:xfrm>
          <a:prstGeom prst="rect">
            <a:avLst/>
          </a:prstGeom>
        </p:spPr>
      </p:pic>
      <p:sp>
        <p:nvSpPr>
          <p:cNvPr id="2" name="Text Placeholder 2">
            <a:extLst>
              <a:ext uri="{FF2B5EF4-FFF2-40B4-BE49-F238E27FC236}">
                <a16:creationId xmlns:a16="http://schemas.microsoft.com/office/drawing/2014/main" id="{2C2F4811-C703-E408-837E-8C6F6A58395F}"/>
              </a:ext>
            </a:extLst>
          </p:cNvPr>
          <p:cNvSpPr txBox="1">
            <a:spLocks/>
          </p:cNvSpPr>
          <p:nvPr/>
        </p:nvSpPr>
        <p:spPr>
          <a:xfrm>
            <a:off x="6073299" y="1146809"/>
            <a:ext cx="5684520" cy="5209541"/>
          </a:xfrm>
          <a:prstGeom prst="rect">
            <a:avLst/>
          </a:prstGeom>
        </p:spPr>
        <p:txBody>
          <a:bodyPr vert="horz" lIns="0" tIns="0" rIns="0" bIns="0" rtlCol="0">
            <a:normAutofit lnSpcReduction="10000"/>
          </a:bodyPr>
          <a:lstStyle>
            <a:lvl1pPr marL="457200" indent="-457200" algn="l" defTabSz="914400" rtl="0" eaLnBrk="1" latinLnBrk="0" hangingPunct="1">
              <a:lnSpc>
                <a:spcPct val="120000"/>
              </a:lnSpc>
              <a:spcBef>
                <a:spcPts val="0"/>
              </a:spcBef>
              <a:buClr>
                <a:schemeClr val="bg2">
                  <a:lumMod val="75000"/>
                </a:schemeClr>
              </a:buClr>
              <a:buSzPct val="100000"/>
              <a:buFont typeface="Wingdings 3" panose="05040102010807070707" pitchFamily="18" charset="2"/>
              <a:buChar char=""/>
              <a:defRPr sz="24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spcAft>
                <a:spcPts val="600"/>
              </a:spcAft>
              <a:buClr>
                <a:schemeClr val="bg1">
                  <a:lumMod val="50000"/>
                </a:schemeClr>
              </a:buClr>
              <a:buFont typeface="Wingdings" panose="05000000000000000000" pitchFamily="2" charset="2"/>
              <a:buChar char="§"/>
              <a:defRPr lang="en-US" sz="2200" kern="1200" baseline="0" dirty="0">
                <a:solidFill>
                  <a:schemeClr val="tx1"/>
                </a:solidFill>
                <a:latin typeface="+mn-lt"/>
                <a:ea typeface="+mn-ea"/>
                <a:cs typeface="+mn-cs"/>
              </a:defRPr>
            </a:lvl2pPr>
            <a:lvl3pPr marL="1257300" indent="-342900" algn="l" defTabSz="914400" rtl="0" eaLnBrk="1" latinLnBrk="0" hangingPunct="1">
              <a:lnSpc>
                <a:spcPct val="90000"/>
              </a:lnSpc>
              <a:spcBef>
                <a:spcPts val="500"/>
              </a:spcBef>
              <a:spcAft>
                <a:spcPts val="600"/>
              </a:spcAft>
              <a:buClr>
                <a:schemeClr val="bg1">
                  <a:lumMod val="50000"/>
                </a:schemeClr>
              </a:buClr>
              <a:buFont typeface="Arial" panose="020B0604020202020204" pitchFamily="34" charset="0"/>
              <a:buChar char="•"/>
              <a:defRPr lang="en-US" sz="2000" kern="1200" baseline="0" dirty="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bg1">
                  <a:lumMod val="50000"/>
                </a:schemeClr>
              </a:buClr>
              <a:buFont typeface="Courier New" panose="02070309020205020404" pitchFamily="49"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1">
                  <a:lumMod val="50000"/>
                </a:schemeClr>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Funding</a:t>
            </a:r>
          </a:p>
          <a:p>
            <a:pPr lvl="1"/>
            <a:r>
              <a:rPr lang="en-US" sz="1800" dirty="0"/>
              <a:t>Funding Programs</a:t>
            </a:r>
          </a:p>
          <a:p>
            <a:pPr lvl="1"/>
            <a:r>
              <a:rPr lang="en-US" sz="1800" dirty="0"/>
              <a:t>Budget sustainability</a:t>
            </a:r>
          </a:p>
          <a:p>
            <a:r>
              <a:rPr lang="en-US" dirty="0"/>
              <a:t>Water Resource Planning </a:t>
            </a:r>
          </a:p>
          <a:p>
            <a:pPr lvl="1"/>
            <a:r>
              <a:rPr lang="en-US" sz="1800" dirty="0"/>
              <a:t>Integrated water resource management planning programs</a:t>
            </a:r>
          </a:p>
          <a:p>
            <a:pPr lvl="1"/>
            <a:r>
              <a:rPr lang="en-US" sz="1800" dirty="0"/>
              <a:t>CBSWC</a:t>
            </a:r>
          </a:p>
          <a:p>
            <a:pPr lvl="1"/>
            <a:r>
              <a:rPr lang="en-US" sz="1800" dirty="0"/>
              <a:t>Water Management</a:t>
            </a:r>
          </a:p>
          <a:p>
            <a:pPr lvl="1"/>
            <a:r>
              <a:rPr lang="en-US" sz="1800" dirty="0"/>
              <a:t>Bureau of Reclamation Basin Study</a:t>
            </a:r>
          </a:p>
          <a:p>
            <a:pPr lvl="1"/>
            <a:r>
              <a:rPr lang="en-US" sz="1800" dirty="0"/>
              <a:t>Coordinated Water System Planning</a:t>
            </a:r>
          </a:p>
          <a:p>
            <a:pPr lvl="1"/>
            <a:r>
              <a:rPr lang="en-US" sz="1800" dirty="0"/>
              <a:t>Local, State, and Federal Agency Coordination</a:t>
            </a:r>
          </a:p>
          <a:p>
            <a:pPr lvl="1"/>
            <a:r>
              <a:rPr lang="en-US" sz="1800" dirty="0"/>
              <a:t>Partnership &amp; Public Outreach</a:t>
            </a:r>
          </a:p>
          <a:p>
            <a:pPr lvl="1"/>
            <a:r>
              <a:rPr lang="en-US" sz="1800" dirty="0"/>
              <a:t>Agriculture and water systems specific vulnerabilities and actions</a:t>
            </a:r>
          </a:p>
          <a:p>
            <a:endParaRPr lang="en-US" sz="1400" dirty="0"/>
          </a:p>
          <a:p>
            <a:endParaRPr lang="en-US" sz="1400" dirty="0"/>
          </a:p>
          <a:p>
            <a:endParaRPr lang="en-US" sz="1400" dirty="0"/>
          </a:p>
          <a:p>
            <a:pPr lvl="2"/>
            <a:endParaRPr lang="en-US" sz="1200" dirty="0"/>
          </a:p>
          <a:p>
            <a:pPr lvl="1"/>
            <a:endParaRPr lang="en-US" dirty="0"/>
          </a:p>
          <a:p>
            <a:pPr lvl="2"/>
            <a:endParaRPr lang="en-US" dirty="0"/>
          </a:p>
          <a:p>
            <a:pPr lvl="2"/>
            <a:endParaRPr lang="en-US" b="1" dirty="0"/>
          </a:p>
          <a:p>
            <a:pPr lvl="2"/>
            <a:endParaRPr lang="en-US" b="1" dirty="0"/>
          </a:p>
          <a:p>
            <a:endParaRPr lang="en-US" dirty="0"/>
          </a:p>
        </p:txBody>
      </p:sp>
    </p:spTree>
    <p:extLst>
      <p:ext uri="{BB962C8B-B14F-4D97-AF65-F5344CB8AC3E}">
        <p14:creationId xmlns:p14="http://schemas.microsoft.com/office/powerpoint/2010/main" val="1085942598"/>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B46D9-A2A7-867D-D0A4-7C6A41271E34}"/>
            </a:ext>
          </a:extLst>
        </p:cNvPr>
        <p:cNvGrpSpPr/>
        <p:nvPr/>
      </p:nvGrpSpPr>
      <p:grpSpPr>
        <a:xfrm>
          <a:off x="0" y="0"/>
          <a:ext cx="0" cy="0"/>
          <a:chOff x="0" y="0"/>
          <a:chExt cx="0" cy="0"/>
        </a:xfrm>
      </p:grpSpPr>
      <p:pic>
        <p:nvPicPr>
          <p:cNvPr id="10" name="Picture 9" descr="A landscape with a river and a canyon&#10;&#10;Description automatically generated with medium confidence">
            <a:extLst>
              <a:ext uri="{FF2B5EF4-FFF2-40B4-BE49-F238E27FC236}">
                <a16:creationId xmlns:a16="http://schemas.microsoft.com/office/drawing/2014/main" id="{F70F3172-D0CD-6788-C227-2A2DA1E8E3F2}"/>
              </a:ext>
            </a:extLst>
          </p:cNvPr>
          <p:cNvPicPr>
            <a:picLocks noChangeAspect="1"/>
          </p:cNvPicPr>
          <p:nvPr/>
        </p:nvPicPr>
        <p:blipFill>
          <a:blip r:embed="rId3" cstate="screen">
            <a:alphaModFix amt="66000"/>
            <a:extLst>
              <a:ext uri="{28A0092B-C50C-407E-A947-70E740481C1C}">
                <a14:useLocalDpi xmlns:a14="http://schemas.microsoft.com/office/drawing/2010/main" val="0"/>
              </a:ext>
            </a:extLst>
          </a:blip>
          <a:srcRect/>
          <a:stretch>
            <a:fillRect/>
          </a:stretch>
        </p:blipFill>
        <p:spPr>
          <a:xfrm>
            <a:off x="-1" y="1"/>
            <a:ext cx="12192001" cy="6858000"/>
          </a:xfrm>
          <a:prstGeom prst="rect">
            <a:avLst/>
          </a:prstGeom>
        </p:spPr>
      </p:pic>
      <p:sp>
        <p:nvSpPr>
          <p:cNvPr id="5" name="Text Placeholder 1">
            <a:extLst>
              <a:ext uri="{FF2B5EF4-FFF2-40B4-BE49-F238E27FC236}">
                <a16:creationId xmlns:a16="http://schemas.microsoft.com/office/drawing/2014/main" id="{57CAF40D-1B45-2E12-5A3D-32FC9C9E87A8}"/>
              </a:ext>
            </a:extLst>
          </p:cNvPr>
          <p:cNvSpPr txBox="1">
            <a:spLocks/>
          </p:cNvSpPr>
          <p:nvPr/>
        </p:nvSpPr>
        <p:spPr>
          <a:xfrm>
            <a:off x="381000" y="892059"/>
            <a:ext cx="5943600" cy="3276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dirty="0">
                <a:latin typeface="Gill Sans Nova" panose="020B0602020104020203" pitchFamily="34" charset="0"/>
              </a:rPr>
              <a:t>Q&amp;A</a:t>
            </a:r>
          </a:p>
          <a:p>
            <a:pPr marL="0" indent="0" algn="ctr">
              <a:buNone/>
            </a:pPr>
            <a:r>
              <a:rPr lang="en-US" sz="8000" dirty="0">
                <a:latin typeface="Gill Sans Nova" panose="020B0602020104020203" pitchFamily="34" charset="0"/>
              </a:rPr>
              <a:t>Thank you!</a:t>
            </a:r>
          </a:p>
          <a:p>
            <a:pPr marL="0" indent="0">
              <a:buNone/>
            </a:pPr>
            <a:endParaRPr lang="en-US" sz="3600" dirty="0">
              <a:latin typeface="Gill Sans Nova" panose="020B0602020104020203" pitchFamily="34" charset="0"/>
            </a:endParaRPr>
          </a:p>
        </p:txBody>
      </p:sp>
      <p:pic>
        <p:nvPicPr>
          <p:cNvPr id="4" name="Picture 3" descr="A red and black logo&#10;&#10;Description automatically generated">
            <a:extLst>
              <a:ext uri="{FF2B5EF4-FFF2-40B4-BE49-F238E27FC236}">
                <a16:creationId xmlns:a16="http://schemas.microsoft.com/office/drawing/2014/main" id="{C4DEBFC0-A0B3-7864-7247-157B68FA1A2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69646" y="5060717"/>
            <a:ext cx="3034863" cy="700354"/>
          </a:xfrm>
          <a:prstGeom prst="rect">
            <a:avLst/>
          </a:prstGeom>
        </p:spPr>
      </p:pic>
      <p:pic>
        <p:nvPicPr>
          <p:cNvPr id="7" name="Picture 6" descr="A logo with blue text&#10;&#10;Description automatically generated">
            <a:extLst>
              <a:ext uri="{FF2B5EF4-FFF2-40B4-BE49-F238E27FC236}">
                <a16:creationId xmlns:a16="http://schemas.microsoft.com/office/drawing/2014/main" id="{FBD810DB-B291-A34D-0C10-DFD52C23845F}"/>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a:xfrm>
            <a:off x="1622455" y="5207951"/>
            <a:ext cx="4297328" cy="1650048"/>
          </a:xfrm>
          <a:prstGeom prst="rect">
            <a:avLst/>
          </a:prstGeom>
        </p:spPr>
      </p:pic>
      <p:pic>
        <p:nvPicPr>
          <p:cNvPr id="9" name="Picture 2" descr="logo">
            <a:extLst>
              <a:ext uri="{FF2B5EF4-FFF2-40B4-BE49-F238E27FC236}">
                <a16:creationId xmlns:a16="http://schemas.microsoft.com/office/drawing/2014/main" id="{A1C101C8-3042-B277-01DF-C81F4FC5D7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5060717"/>
            <a:ext cx="3434182" cy="8094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pt-of-ecology-wa-logo - Skagit Fisheries Enhancement Group">
            <a:extLst>
              <a:ext uri="{FF2B5EF4-FFF2-40B4-BE49-F238E27FC236}">
                <a16:creationId xmlns:a16="http://schemas.microsoft.com/office/drawing/2014/main" id="{7916CD8A-CAE3-7F7A-62B8-5961755F1262}"/>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98724" y="5216739"/>
            <a:ext cx="1040296" cy="118796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_0">
            <a:extLst>
              <a:ext uri="{FF2B5EF4-FFF2-40B4-BE49-F238E27FC236}">
                <a16:creationId xmlns:a16="http://schemas.microsoft.com/office/drawing/2014/main" id="{0B53BD1C-69C5-975D-D2D4-52E71849804A}"/>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a:fillRect/>
          </a:stretch>
        </p:blipFill>
        <p:spPr bwMode="auto">
          <a:xfrm>
            <a:off x="9408578" y="5099781"/>
            <a:ext cx="21336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A7D27407-1D0B-4D73-7919-785598B58FBC}"/>
              </a:ext>
            </a:extLst>
          </p:cNvPr>
          <p:cNvPicPr>
            <a:picLocks noChangeAspect="1"/>
          </p:cNvPicPr>
          <p:nvPr/>
        </p:nvPicPr>
        <p:blipFill>
          <a:blip r:embed="rId9"/>
          <a:stretch>
            <a:fillRect/>
          </a:stretch>
        </p:blipFill>
        <p:spPr>
          <a:xfrm>
            <a:off x="6169646" y="5939637"/>
            <a:ext cx="2959252" cy="762039"/>
          </a:xfrm>
          <a:prstGeom prst="rect">
            <a:avLst/>
          </a:prstGeom>
        </p:spPr>
      </p:pic>
      <p:pic>
        <p:nvPicPr>
          <p:cNvPr id="16" name="Picture 15">
            <a:extLst>
              <a:ext uri="{FF2B5EF4-FFF2-40B4-BE49-F238E27FC236}">
                <a16:creationId xmlns:a16="http://schemas.microsoft.com/office/drawing/2014/main" id="{46E7CE16-EC10-CB24-2D2A-023291A490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05601" y="300431"/>
            <a:ext cx="4291242" cy="4291242"/>
          </a:xfrm>
          <a:prstGeom prst="rect">
            <a:avLst/>
          </a:prstGeom>
        </p:spPr>
      </p:pic>
    </p:spTree>
    <p:extLst>
      <p:ext uri="{BB962C8B-B14F-4D97-AF65-F5344CB8AC3E}">
        <p14:creationId xmlns:p14="http://schemas.microsoft.com/office/powerpoint/2010/main" val="1456777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0169E9-B1D5-17D9-B353-49A52CEDE858}"/>
              </a:ext>
            </a:extLst>
          </p:cNvPr>
          <p:cNvSpPr>
            <a:spLocks noGrp="1"/>
          </p:cNvSpPr>
          <p:nvPr>
            <p:ph type="title"/>
          </p:nvPr>
        </p:nvSpPr>
        <p:spPr/>
        <p:txBody>
          <a:bodyPr/>
          <a:lstStyle/>
          <a:p>
            <a:r>
              <a:rPr lang="en-US" dirty="0"/>
              <a:t>Presentation Outline</a:t>
            </a:r>
          </a:p>
        </p:txBody>
      </p:sp>
      <p:sp>
        <p:nvSpPr>
          <p:cNvPr id="6" name="Slide Number Placeholder 5">
            <a:extLst>
              <a:ext uri="{FF2B5EF4-FFF2-40B4-BE49-F238E27FC236}">
                <a16:creationId xmlns:a16="http://schemas.microsoft.com/office/drawing/2014/main" id="{025F09C8-B4F1-FCF7-7669-53148020653F}"/>
              </a:ext>
            </a:extLst>
          </p:cNvPr>
          <p:cNvSpPr>
            <a:spLocks noGrp="1"/>
          </p:cNvSpPr>
          <p:nvPr>
            <p:ph type="sldNum" sz="quarter" idx="11"/>
          </p:nvPr>
        </p:nvSpPr>
        <p:spPr/>
        <p:txBody>
          <a:bodyPr/>
          <a:lstStyle/>
          <a:p>
            <a:fld id="{6879546D-77E0-4F37-B65A-7BC4FDC3FAE4}" type="slidenum">
              <a:rPr lang="en-US" smtClean="0"/>
              <a:pPr/>
              <a:t>2</a:t>
            </a:fld>
            <a:endParaRPr lang="en-US" dirty="0"/>
          </a:p>
        </p:txBody>
      </p:sp>
      <p:sp>
        <p:nvSpPr>
          <p:cNvPr id="10" name="Text Placeholder 2">
            <a:extLst>
              <a:ext uri="{FF2B5EF4-FFF2-40B4-BE49-F238E27FC236}">
                <a16:creationId xmlns:a16="http://schemas.microsoft.com/office/drawing/2014/main" id="{97F81B49-0FCC-F759-236E-B45144DFE9F0}"/>
              </a:ext>
            </a:extLst>
          </p:cNvPr>
          <p:cNvSpPr txBox="1">
            <a:spLocks/>
          </p:cNvSpPr>
          <p:nvPr/>
        </p:nvSpPr>
        <p:spPr>
          <a:xfrm>
            <a:off x="704678" y="1253778"/>
            <a:ext cx="6077122" cy="4994621"/>
          </a:xfrm>
          <a:prstGeom prst="rect">
            <a:avLst/>
          </a:prstGeom>
        </p:spPr>
        <p:txBody>
          <a:bodyPr vert="horz" lIns="0" tIns="0" rIns="0" bIns="0" rtlCol="0">
            <a:normAutofit fontScale="77500" lnSpcReduction="20000"/>
          </a:bodyPr>
          <a:lstStyle>
            <a:lvl1pPr marL="457200" indent="-457200" algn="l" defTabSz="914400" rtl="0" eaLnBrk="1" latinLnBrk="0" hangingPunct="1">
              <a:lnSpc>
                <a:spcPct val="120000"/>
              </a:lnSpc>
              <a:spcBef>
                <a:spcPts val="0"/>
              </a:spcBef>
              <a:buClr>
                <a:schemeClr val="bg2">
                  <a:lumMod val="75000"/>
                </a:schemeClr>
              </a:buClr>
              <a:buSzPct val="100000"/>
              <a:buFont typeface="Wingdings 3" panose="05040102010807070707" pitchFamily="18" charset="2"/>
              <a:buChar char=""/>
              <a:defRPr sz="24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spcAft>
                <a:spcPts val="600"/>
              </a:spcAft>
              <a:buClr>
                <a:schemeClr val="bg1">
                  <a:lumMod val="50000"/>
                </a:schemeClr>
              </a:buClr>
              <a:buFont typeface="Wingdings" panose="05000000000000000000" pitchFamily="2" charset="2"/>
              <a:buChar char="§"/>
              <a:defRPr lang="en-US" sz="2200" kern="1200" baseline="0" dirty="0">
                <a:solidFill>
                  <a:schemeClr val="tx1"/>
                </a:solidFill>
                <a:latin typeface="+mn-lt"/>
                <a:ea typeface="+mn-ea"/>
                <a:cs typeface="+mn-cs"/>
              </a:defRPr>
            </a:lvl2pPr>
            <a:lvl3pPr marL="1257300" indent="-342900" algn="l" defTabSz="914400" rtl="0" eaLnBrk="1" latinLnBrk="0" hangingPunct="1">
              <a:lnSpc>
                <a:spcPct val="90000"/>
              </a:lnSpc>
              <a:spcBef>
                <a:spcPts val="500"/>
              </a:spcBef>
              <a:spcAft>
                <a:spcPts val="600"/>
              </a:spcAft>
              <a:buClr>
                <a:schemeClr val="bg1">
                  <a:lumMod val="50000"/>
                </a:schemeClr>
              </a:buClr>
              <a:buFont typeface="Arial" panose="020B0604020202020204" pitchFamily="34" charset="0"/>
              <a:buChar char="•"/>
              <a:defRPr lang="en-US" sz="2000" kern="1200" baseline="0" dirty="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bg1">
                  <a:lumMod val="50000"/>
                </a:schemeClr>
              </a:buClr>
              <a:buFont typeface="Courier New" panose="02070309020205020404" pitchFamily="49"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1">
                  <a:lumMod val="50000"/>
                </a:schemeClr>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Project Introduction – Mid-Columbia Basin Drought Plan</a:t>
            </a:r>
          </a:p>
          <a:p>
            <a:r>
              <a:rPr lang="en-US" dirty="0"/>
              <a:t>Project Team</a:t>
            </a:r>
          </a:p>
          <a:p>
            <a:r>
              <a:rPr lang="en-US" dirty="0"/>
              <a:t>Regional Overview </a:t>
            </a:r>
          </a:p>
          <a:p>
            <a:pPr lvl="1"/>
            <a:r>
              <a:rPr lang="en-US" dirty="0"/>
              <a:t>Community</a:t>
            </a:r>
          </a:p>
          <a:p>
            <a:pPr lvl="1"/>
            <a:r>
              <a:rPr lang="en-US" dirty="0"/>
              <a:t>Climate</a:t>
            </a:r>
          </a:p>
          <a:p>
            <a:pPr lvl="1"/>
            <a:r>
              <a:rPr lang="en-US" dirty="0"/>
              <a:t>Water Availability</a:t>
            </a:r>
          </a:p>
          <a:p>
            <a:pPr lvl="1"/>
            <a:r>
              <a:rPr lang="en-US" dirty="0"/>
              <a:t>Groundwater Declines</a:t>
            </a:r>
          </a:p>
          <a:p>
            <a:pPr lvl="1"/>
            <a:r>
              <a:rPr lang="en-US" dirty="0"/>
              <a:t>Drought History</a:t>
            </a:r>
          </a:p>
          <a:p>
            <a:r>
              <a:rPr lang="en-US" dirty="0"/>
              <a:t>Collaborative Approach</a:t>
            </a:r>
          </a:p>
          <a:p>
            <a:pPr lvl="1"/>
            <a:r>
              <a:rPr lang="en-US" dirty="0"/>
              <a:t>Formation of Columbia Basin Sustainable Water Coalition</a:t>
            </a:r>
          </a:p>
          <a:p>
            <a:pPr lvl="1"/>
            <a:r>
              <a:rPr lang="en-US" dirty="0"/>
              <a:t>Broadening the Coalition </a:t>
            </a:r>
          </a:p>
          <a:p>
            <a:pPr lvl="1"/>
            <a:r>
              <a:rPr lang="en-US" dirty="0"/>
              <a:t>Community Engagement Plan</a:t>
            </a:r>
          </a:p>
          <a:p>
            <a:pPr lvl="1"/>
            <a:r>
              <a:rPr lang="en-US" dirty="0"/>
              <a:t>Overburdened Communities</a:t>
            </a:r>
          </a:p>
          <a:p>
            <a:pPr lvl="1"/>
            <a:r>
              <a:rPr lang="en-US" dirty="0"/>
              <a:t>Engagement Goals &amp; Strategies</a:t>
            </a:r>
          </a:p>
          <a:p>
            <a:r>
              <a:rPr lang="en-US" dirty="0"/>
              <a:t>Drought Risks &amp; Mitigation Projects</a:t>
            </a:r>
          </a:p>
          <a:p>
            <a:r>
              <a:rPr lang="en-US" dirty="0"/>
              <a:t>Questions/Discussion</a:t>
            </a:r>
          </a:p>
          <a:p>
            <a:pPr lvl="1"/>
            <a:endParaRPr lang="en-US" dirty="0"/>
          </a:p>
        </p:txBody>
      </p:sp>
      <p:grpSp>
        <p:nvGrpSpPr>
          <p:cNvPr id="5" name="Group 4">
            <a:extLst>
              <a:ext uri="{FF2B5EF4-FFF2-40B4-BE49-F238E27FC236}">
                <a16:creationId xmlns:a16="http://schemas.microsoft.com/office/drawing/2014/main" id="{044B12FE-27FC-1BBE-FAC0-A012CB3BC9D4}"/>
              </a:ext>
            </a:extLst>
          </p:cNvPr>
          <p:cNvGrpSpPr/>
          <p:nvPr/>
        </p:nvGrpSpPr>
        <p:grpSpPr>
          <a:xfrm>
            <a:off x="6482276" y="1532344"/>
            <a:ext cx="4907598" cy="3793312"/>
            <a:chOff x="6482276" y="1532344"/>
            <a:chExt cx="4907598" cy="3793312"/>
          </a:xfrm>
        </p:grpSpPr>
        <p:pic>
          <p:nvPicPr>
            <p:cNvPr id="1026" name="Picture 2" descr="Washington state map highlighting counties">
              <a:extLst>
                <a:ext uri="{FF2B5EF4-FFF2-40B4-BE49-F238E27FC236}">
                  <a16:creationId xmlns:a16="http://schemas.microsoft.com/office/drawing/2014/main" id="{A7587DC4-E2C7-686B-A435-66DD8F23B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2276" y="1532344"/>
              <a:ext cx="4907598" cy="3793312"/>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16D4F45A-7591-9167-E61D-3F6AFA2EC2D4}"/>
                </a:ext>
              </a:extLst>
            </p:cNvPr>
            <p:cNvSpPr/>
            <p:nvPr/>
          </p:nvSpPr>
          <p:spPr>
            <a:xfrm>
              <a:off x="9416845" y="2898058"/>
              <a:ext cx="1342103" cy="1570703"/>
            </a:xfrm>
            <a:custGeom>
              <a:avLst/>
              <a:gdLst>
                <a:gd name="csX0" fmla="*/ 648929 w 1342103"/>
                <a:gd name="csY0" fmla="*/ 14748 h 1570703"/>
                <a:gd name="csX1" fmla="*/ 560439 w 1342103"/>
                <a:gd name="csY1" fmla="*/ 7374 h 1570703"/>
                <a:gd name="csX2" fmla="*/ 516194 w 1342103"/>
                <a:gd name="csY2" fmla="*/ 73742 h 1570703"/>
                <a:gd name="csX3" fmla="*/ 442452 w 1342103"/>
                <a:gd name="csY3" fmla="*/ 302342 h 1570703"/>
                <a:gd name="csX4" fmla="*/ 324465 w 1342103"/>
                <a:gd name="csY4" fmla="*/ 390832 h 1570703"/>
                <a:gd name="csX5" fmla="*/ 317090 w 1342103"/>
                <a:gd name="csY5" fmla="*/ 471948 h 1570703"/>
                <a:gd name="csX6" fmla="*/ 88490 w 1342103"/>
                <a:gd name="csY6" fmla="*/ 471948 h 1570703"/>
                <a:gd name="csX7" fmla="*/ 29497 w 1342103"/>
                <a:gd name="csY7" fmla="*/ 604684 h 1570703"/>
                <a:gd name="csX8" fmla="*/ 29497 w 1342103"/>
                <a:gd name="csY8" fmla="*/ 744794 h 1570703"/>
                <a:gd name="csX9" fmla="*/ 0 w 1342103"/>
                <a:gd name="csY9" fmla="*/ 803787 h 1570703"/>
                <a:gd name="csX10" fmla="*/ 36871 w 1342103"/>
                <a:gd name="csY10" fmla="*/ 899652 h 1570703"/>
                <a:gd name="csX11" fmla="*/ 36871 w 1342103"/>
                <a:gd name="csY11" fmla="*/ 973394 h 1570703"/>
                <a:gd name="csX12" fmla="*/ 73742 w 1342103"/>
                <a:gd name="csY12" fmla="*/ 1032387 h 1570703"/>
                <a:gd name="csX13" fmla="*/ 44245 w 1342103"/>
                <a:gd name="csY13" fmla="*/ 1098755 h 1570703"/>
                <a:gd name="csX14" fmla="*/ 88490 w 1342103"/>
                <a:gd name="csY14" fmla="*/ 1194619 h 1570703"/>
                <a:gd name="csX15" fmla="*/ 206478 w 1342103"/>
                <a:gd name="csY15" fmla="*/ 1172497 h 1570703"/>
                <a:gd name="csX16" fmla="*/ 250723 w 1342103"/>
                <a:gd name="csY16" fmla="*/ 1187245 h 1570703"/>
                <a:gd name="csX17" fmla="*/ 324465 w 1342103"/>
                <a:gd name="csY17" fmla="*/ 1120877 h 1570703"/>
                <a:gd name="csX18" fmla="*/ 368710 w 1342103"/>
                <a:gd name="csY18" fmla="*/ 1150374 h 1570703"/>
                <a:gd name="csX19" fmla="*/ 383458 w 1342103"/>
                <a:gd name="csY19" fmla="*/ 1209368 h 1570703"/>
                <a:gd name="csX20" fmla="*/ 479323 w 1342103"/>
                <a:gd name="csY20" fmla="*/ 1290484 h 1570703"/>
                <a:gd name="csX21" fmla="*/ 494071 w 1342103"/>
                <a:gd name="csY21" fmla="*/ 1496961 h 1570703"/>
                <a:gd name="csX22" fmla="*/ 634181 w 1342103"/>
                <a:gd name="csY22" fmla="*/ 1570703 h 1570703"/>
                <a:gd name="csX23" fmla="*/ 759542 w 1342103"/>
                <a:gd name="csY23" fmla="*/ 1496961 h 1570703"/>
                <a:gd name="csX24" fmla="*/ 803787 w 1342103"/>
                <a:gd name="csY24" fmla="*/ 1415845 h 1570703"/>
                <a:gd name="csX25" fmla="*/ 833284 w 1342103"/>
                <a:gd name="csY25" fmla="*/ 1415845 h 1570703"/>
                <a:gd name="csX26" fmla="*/ 862781 w 1342103"/>
                <a:gd name="csY26" fmla="*/ 1356852 h 1570703"/>
                <a:gd name="csX27" fmla="*/ 892278 w 1342103"/>
                <a:gd name="csY27" fmla="*/ 1290484 h 1570703"/>
                <a:gd name="csX28" fmla="*/ 973394 w 1342103"/>
                <a:gd name="csY28" fmla="*/ 1201994 h 1570703"/>
                <a:gd name="csX29" fmla="*/ 1002890 w 1342103"/>
                <a:gd name="csY29" fmla="*/ 1209368 h 1570703"/>
                <a:gd name="csX30" fmla="*/ 1076632 w 1342103"/>
                <a:gd name="csY30" fmla="*/ 1187245 h 1570703"/>
                <a:gd name="csX31" fmla="*/ 1113503 w 1342103"/>
                <a:gd name="csY31" fmla="*/ 1201994 h 1570703"/>
                <a:gd name="csX32" fmla="*/ 1106129 w 1342103"/>
                <a:gd name="csY32" fmla="*/ 1091381 h 1570703"/>
                <a:gd name="csX33" fmla="*/ 1194620 w 1342103"/>
                <a:gd name="csY33" fmla="*/ 1025013 h 1570703"/>
                <a:gd name="csX34" fmla="*/ 1231490 w 1342103"/>
                <a:gd name="csY34" fmla="*/ 1039761 h 1570703"/>
                <a:gd name="csX35" fmla="*/ 1268361 w 1342103"/>
                <a:gd name="csY35" fmla="*/ 943897 h 1570703"/>
                <a:gd name="csX36" fmla="*/ 1260987 w 1342103"/>
                <a:gd name="csY36" fmla="*/ 612058 h 1570703"/>
                <a:gd name="csX37" fmla="*/ 1342103 w 1342103"/>
                <a:gd name="csY37" fmla="*/ 604684 h 1570703"/>
                <a:gd name="csX38" fmla="*/ 1327355 w 1342103"/>
                <a:gd name="csY38" fmla="*/ 88490 h 1570703"/>
                <a:gd name="csX39" fmla="*/ 1253613 w 1342103"/>
                <a:gd name="csY39" fmla="*/ 103239 h 1570703"/>
                <a:gd name="csX40" fmla="*/ 1201994 w 1342103"/>
                <a:gd name="csY40" fmla="*/ 147484 h 1570703"/>
                <a:gd name="csX41" fmla="*/ 1106129 w 1342103"/>
                <a:gd name="csY41" fmla="*/ 7374 h 1570703"/>
                <a:gd name="csX42" fmla="*/ 1032387 w 1342103"/>
                <a:gd name="csY42" fmla="*/ 51619 h 1570703"/>
                <a:gd name="csX43" fmla="*/ 1032387 w 1342103"/>
                <a:gd name="csY43" fmla="*/ 117987 h 1570703"/>
                <a:gd name="csX44" fmla="*/ 958645 w 1342103"/>
                <a:gd name="csY44" fmla="*/ 81116 h 1570703"/>
                <a:gd name="csX45" fmla="*/ 899652 w 1342103"/>
                <a:gd name="csY45" fmla="*/ 73742 h 1570703"/>
                <a:gd name="csX46" fmla="*/ 884903 w 1342103"/>
                <a:gd name="csY46" fmla="*/ 44245 h 1570703"/>
                <a:gd name="csX47" fmla="*/ 818536 w 1342103"/>
                <a:gd name="csY47" fmla="*/ 29497 h 1570703"/>
                <a:gd name="csX48" fmla="*/ 803787 w 1342103"/>
                <a:gd name="csY48" fmla="*/ 58994 h 1570703"/>
                <a:gd name="csX49" fmla="*/ 722671 w 1342103"/>
                <a:gd name="csY49" fmla="*/ 36871 h 1570703"/>
                <a:gd name="csX50" fmla="*/ 707923 w 1342103"/>
                <a:gd name="csY50" fmla="*/ 0 h 1570703"/>
                <a:gd name="csX51" fmla="*/ 648929 w 1342103"/>
                <a:gd name="csY51" fmla="*/ 14748 h 15707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342103" h="1570703">
                  <a:moveTo>
                    <a:pt x="648929" y="14748"/>
                  </a:moveTo>
                  <a:lnTo>
                    <a:pt x="560439" y="7374"/>
                  </a:lnTo>
                  <a:lnTo>
                    <a:pt x="516194" y="73742"/>
                  </a:lnTo>
                  <a:lnTo>
                    <a:pt x="442452" y="302342"/>
                  </a:lnTo>
                  <a:lnTo>
                    <a:pt x="324465" y="390832"/>
                  </a:lnTo>
                  <a:lnTo>
                    <a:pt x="317090" y="471948"/>
                  </a:lnTo>
                  <a:lnTo>
                    <a:pt x="88490" y="471948"/>
                  </a:lnTo>
                  <a:lnTo>
                    <a:pt x="29497" y="604684"/>
                  </a:lnTo>
                  <a:lnTo>
                    <a:pt x="29497" y="744794"/>
                  </a:lnTo>
                  <a:lnTo>
                    <a:pt x="0" y="803787"/>
                  </a:lnTo>
                  <a:lnTo>
                    <a:pt x="36871" y="899652"/>
                  </a:lnTo>
                  <a:lnTo>
                    <a:pt x="36871" y="973394"/>
                  </a:lnTo>
                  <a:lnTo>
                    <a:pt x="73742" y="1032387"/>
                  </a:lnTo>
                  <a:lnTo>
                    <a:pt x="44245" y="1098755"/>
                  </a:lnTo>
                  <a:lnTo>
                    <a:pt x="88490" y="1194619"/>
                  </a:lnTo>
                  <a:lnTo>
                    <a:pt x="206478" y="1172497"/>
                  </a:lnTo>
                  <a:lnTo>
                    <a:pt x="250723" y="1187245"/>
                  </a:lnTo>
                  <a:lnTo>
                    <a:pt x="324465" y="1120877"/>
                  </a:lnTo>
                  <a:lnTo>
                    <a:pt x="368710" y="1150374"/>
                  </a:lnTo>
                  <a:lnTo>
                    <a:pt x="383458" y="1209368"/>
                  </a:lnTo>
                  <a:lnTo>
                    <a:pt x="479323" y="1290484"/>
                  </a:lnTo>
                  <a:lnTo>
                    <a:pt x="494071" y="1496961"/>
                  </a:lnTo>
                  <a:lnTo>
                    <a:pt x="634181" y="1570703"/>
                  </a:lnTo>
                  <a:lnTo>
                    <a:pt x="759542" y="1496961"/>
                  </a:lnTo>
                  <a:lnTo>
                    <a:pt x="803787" y="1415845"/>
                  </a:lnTo>
                  <a:lnTo>
                    <a:pt x="833284" y="1415845"/>
                  </a:lnTo>
                  <a:lnTo>
                    <a:pt x="862781" y="1356852"/>
                  </a:lnTo>
                  <a:lnTo>
                    <a:pt x="892278" y="1290484"/>
                  </a:lnTo>
                  <a:lnTo>
                    <a:pt x="973394" y="1201994"/>
                  </a:lnTo>
                  <a:lnTo>
                    <a:pt x="1002890" y="1209368"/>
                  </a:lnTo>
                  <a:lnTo>
                    <a:pt x="1076632" y="1187245"/>
                  </a:lnTo>
                  <a:lnTo>
                    <a:pt x="1113503" y="1201994"/>
                  </a:lnTo>
                  <a:lnTo>
                    <a:pt x="1106129" y="1091381"/>
                  </a:lnTo>
                  <a:lnTo>
                    <a:pt x="1194620" y="1025013"/>
                  </a:lnTo>
                  <a:lnTo>
                    <a:pt x="1231490" y="1039761"/>
                  </a:lnTo>
                  <a:lnTo>
                    <a:pt x="1268361" y="943897"/>
                  </a:lnTo>
                  <a:lnTo>
                    <a:pt x="1260987" y="612058"/>
                  </a:lnTo>
                  <a:lnTo>
                    <a:pt x="1342103" y="604684"/>
                  </a:lnTo>
                  <a:lnTo>
                    <a:pt x="1327355" y="88490"/>
                  </a:lnTo>
                  <a:lnTo>
                    <a:pt x="1253613" y="103239"/>
                  </a:lnTo>
                  <a:lnTo>
                    <a:pt x="1201994" y="147484"/>
                  </a:lnTo>
                  <a:lnTo>
                    <a:pt x="1106129" y="7374"/>
                  </a:lnTo>
                  <a:lnTo>
                    <a:pt x="1032387" y="51619"/>
                  </a:lnTo>
                  <a:lnTo>
                    <a:pt x="1032387" y="117987"/>
                  </a:lnTo>
                  <a:lnTo>
                    <a:pt x="958645" y="81116"/>
                  </a:lnTo>
                  <a:lnTo>
                    <a:pt x="899652" y="73742"/>
                  </a:lnTo>
                  <a:lnTo>
                    <a:pt x="884903" y="44245"/>
                  </a:lnTo>
                  <a:lnTo>
                    <a:pt x="818536" y="29497"/>
                  </a:lnTo>
                  <a:lnTo>
                    <a:pt x="803787" y="58994"/>
                  </a:lnTo>
                  <a:lnTo>
                    <a:pt x="722671" y="36871"/>
                  </a:lnTo>
                  <a:lnTo>
                    <a:pt x="707923" y="0"/>
                  </a:lnTo>
                  <a:lnTo>
                    <a:pt x="648929" y="14748"/>
                  </a:lnTo>
                  <a:close/>
                </a:path>
              </a:pathLst>
            </a:custGeom>
            <a:solidFill>
              <a:schemeClr val="accent3">
                <a:lumMod val="75000"/>
                <a:lumOff val="2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EB01932E-C8FF-94E6-E1E4-8C9B61F66646}"/>
              </a:ext>
            </a:extLst>
          </p:cNvPr>
          <p:cNvSpPr txBox="1"/>
          <p:nvPr/>
        </p:nvSpPr>
        <p:spPr>
          <a:xfrm>
            <a:off x="7770289" y="1532344"/>
            <a:ext cx="3293111" cy="369332"/>
          </a:xfrm>
          <a:prstGeom prst="rect">
            <a:avLst/>
          </a:prstGeom>
          <a:noFill/>
        </p:spPr>
        <p:txBody>
          <a:bodyPr wrap="square" rtlCol="0">
            <a:spAutoFit/>
          </a:bodyPr>
          <a:lstStyle/>
          <a:p>
            <a:pPr algn="ctr"/>
            <a:r>
              <a:rPr lang="en-US" i="1" dirty="0"/>
              <a:t>Mid-Columbia Basin</a:t>
            </a:r>
          </a:p>
        </p:txBody>
      </p:sp>
    </p:spTree>
    <p:extLst>
      <p:ext uri="{BB962C8B-B14F-4D97-AF65-F5344CB8AC3E}">
        <p14:creationId xmlns:p14="http://schemas.microsoft.com/office/powerpoint/2010/main" val="3063910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5AD6F-E20B-AB12-CE8C-75FB70B28C5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65315A68-D20C-C1D2-2F19-A693136ABBF2}"/>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419300" y="678440"/>
            <a:ext cx="4105499" cy="448868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BF254BA-3CE8-B988-6DE5-D56041936CB6}"/>
              </a:ext>
            </a:extLst>
          </p:cNvPr>
          <p:cNvSpPr>
            <a:spLocks noGrp="1"/>
          </p:cNvSpPr>
          <p:nvPr>
            <p:ph type="title"/>
          </p:nvPr>
        </p:nvSpPr>
        <p:spPr/>
        <p:txBody>
          <a:bodyPr>
            <a:normAutofit fontScale="90000"/>
          </a:bodyPr>
          <a:lstStyle/>
          <a:p>
            <a:r>
              <a:rPr lang="en-US" dirty="0"/>
              <a:t>Project Introduction</a:t>
            </a:r>
            <a:br>
              <a:rPr lang="en-US" dirty="0"/>
            </a:br>
            <a:r>
              <a:rPr lang="en-US" dirty="0"/>
              <a:t>Mid-Columbia Basin Drought Plan</a:t>
            </a:r>
          </a:p>
        </p:txBody>
      </p:sp>
      <p:sp>
        <p:nvSpPr>
          <p:cNvPr id="6" name="Slide Number Placeholder 5">
            <a:extLst>
              <a:ext uri="{FF2B5EF4-FFF2-40B4-BE49-F238E27FC236}">
                <a16:creationId xmlns:a16="http://schemas.microsoft.com/office/drawing/2014/main" id="{827A9A10-0087-77C7-DD9A-B177530E9122}"/>
              </a:ext>
            </a:extLst>
          </p:cNvPr>
          <p:cNvSpPr>
            <a:spLocks noGrp="1"/>
          </p:cNvSpPr>
          <p:nvPr>
            <p:ph type="sldNum" sz="quarter" idx="11"/>
          </p:nvPr>
        </p:nvSpPr>
        <p:spPr/>
        <p:txBody>
          <a:bodyPr/>
          <a:lstStyle/>
          <a:p>
            <a:fld id="{6879546D-77E0-4F37-B65A-7BC4FDC3FAE4}" type="slidenum">
              <a:rPr lang="en-US" smtClean="0"/>
              <a:pPr/>
              <a:t>3</a:t>
            </a:fld>
            <a:endParaRPr lang="en-US" dirty="0"/>
          </a:p>
        </p:txBody>
      </p:sp>
      <p:grpSp>
        <p:nvGrpSpPr>
          <p:cNvPr id="16" name="Group 15">
            <a:extLst>
              <a:ext uri="{FF2B5EF4-FFF2-40B4-BE49-F238E27FC236}">
                <a16:creationId xmlns:a16="http://schemas.microsoft.com/office/drawing/2014/main" id="{FC9763A9-EFDF-B48C-0A31-FCC36F1DD051}"/>
              </a:ext>
            </a:extLst>
          </p:cNvPr>
          <p:cNvGrpSpPr/>
          <p:nvPr/>
        </p:nvGrpSpPr>
        <p:grpSpPr>
          <a:xfrm>
            <a:off x="526623" y="1381816"/>
            <a:ext cx="5257800" cy="4904002"/>
            <a:chOff x="838200" y="1463782"/>
            <a:chExt cx="4885698" cy="5646062"/>
          </a:xfrm>
        </p:grpSpPr>
        <p:sp>
          <p:nvSpPr>
            <p:cNvPr id="15" name="Rectangle: Rounded Corners 14">
              <a:extLst>
                <a:ext uri="{FF2B5EF4-FFF2-40B4-BE49-F238E27FC236}">
                  <a16:creationId xmlns:a16="http://schemas.microsoft.com/office/drawing/2014/main" id="{29C4A39F-AB94-D0D0-6155-8F94EBC7C7EF}"/>
                </a:ext>
              </a:extLst>
            </p:cNvPr>
            <p:cNvSpPr/>
            <p:nvPr/>
          </p:nvSpPr>
          <p:spPr>
            <a:xfrm>
              <a:off x="1127726" y="4823157"/>
              <a:ext cx="4596172" cy="696298"/>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2A32CC7D-EC6D-652E-C1D7-E57BA58B26CF}"/>
                </a:ext>
              </a:extLst>
            </p:cNvPr>
            <p:cNvSpPr txBox="1">
              <a:spLocks/>
            </p:cNvSpPr>
            <p:nvPr/>
          </p:nvSpPr>
          <p:spPr>
            <a:xfrm>
              <a:off x="838200" y="1463782"/>
              <a:ext cx="4885698" cy="5646062"/>
            </a:xfrm>
            <a:prstGeom prst="rect">
              <a:avLst/>
            </a:prstGeom>
          </p:spPr>
          <p:txBody>
            <a:bodyPr vert="horz" lIns="0" tIns="0" rIns="0" bIns="0" rtlCol="0">
              <a:normAutofit fontScale="85000" lnSpcReduction="20000"/>
            </a:bodyPr>
            <a:lstStyle>
              <a:lvl1pPr marL="457200" indent="-457200" algn="l" defTabSz="914400" rtl="0" eaLnBrk="1" latinLnBrk="0" hangingPunct="1">
                <a:lnSpc>
                  <a:spcPct val="120000"/>
                </a:lnSpc>
                <a:spcBef>
                  <a:spcPts val="0"/>
                </a:spcBef>
                <a:buClr>
                  <a:schemeClr val="bg2">
                    <a:lumMod val="75000"/>
                  </a:schemeClr>
                </a:buClr>
                <a:buSzPct val="100000"/>
                <a:buFont typeface="Wingdings 3" panose="05040102010807070707" pitchFamily="18" charset="2"/>
                <a:buChar char=""/>
                <a:defRPr sz="24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spcAft>
                  <a:spcPts val="600"/>
                </a:spcAft>
                <a:buClr>
                  <a:schemeClr val="bg1">
                    <a:lumMod val="50000"/>
                  </a:schemeClr>
                </a:buClr>
                <a:buFont typeface="Wingdings" panose="05000000000000000000" pitchFamily="2" charset="2"/>
                <a:buChar char="§"/>
                <a:defRPr lang="en-US" sz="2200" kern="1200" baseline="0" dirty="0">
                  <a:solidFill>
                    <a:schemeClr val="tx1"/>
                  </a:solidFill>
                  <a:latin typeface="+mn-lt"/>
                  <a:ea typeface="+mn-ea"/>
                  <a:cs typeface="+mn-cs"/>
                </a:defRPr>
              </a:lvl2pPr>
              <a:lvl3pPr marL="1257300" indent="-342900" algn="l" defTabSz="914400" rtl="0" eaLnBrk="1" latinLnBrk="0" hangingPunct="1">
                <a:lnSpc>
                  <a:spcPct val="90000"/>
                </a:lnSpc>
                <a:spcBef>
                  <a:spcPts val="500"/>
                </a:spcBef>
                <a:spcAft>
                  <a:spcPts val="600"/>
                </a:spcAft>
                <a:buClr>
                  <a:schemeClr val="bg1">
                    <a:lumMod val="50000"/>
                  </a:schemeClr>
                </a:buClr>
                <a:buFont typeface="Arial" panose="020B0604020202020204" pitchFamily="34" charset="0"/>
                <a:buChar char="•"/>
                <a:defRPr lang="en-US" sz="2000" kern="1200" baseline="0" dirty="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bg1">
                    <a:lumMod val="50000"/>
                  </a:schemeClr>
                </a:buClr>
                <a:buFont typeface="Courier New" panose="02070309020205020404" pitchFamily="49"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1">
                    <a:lumMod val="50000"/>
                  </a:schemeClr>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Where? </a:t>
              </a:r>
              <a:r>
                <a:rPr lang="en-US" dirty="0"/>
                <a:t>FLAG Counties</a:t>
              </a:r>
            </a:p>
            <a:p>
              <a:pPr marL="0" indent="0">
                <a:buNone/>
              </a:pPr>
              <a:endParaRPr lang="en-US" dirty="0"/>
            </a:p>
            <a:p>
              <a:r>
                <a:rPr lang="en-US" b="1" dirty="0"/>
                <a:t>When? </a:t>
              </a:r>
              <a:r>
                <a:rPr lang="en-US" dirty="0"/>
                <a:t>Feb 2025 – Feb 2027</a:t>
              </a:r>
            </a:p>
            <a:p>
              <a:pPr marL="0" indent="0">
                <a:buNone/>
              </a:pPr>
              <a:endParaRPr lang="en-US" dirty="0"/>
            </a:p>
            <a:p>
              <a:r>
                <a:rPr lang="en-US" b="1" dirty="0"/>
                <a:t>Why?</a:t>
              </a:r>
              <a:r>
                <a:rPr lang="en-US" dirty="0"/>
                <a:t> Increase drought preparedness, resiliency, and water supply security</a:t>
              </a:r>
            </a:p>
            <a:p>
              <a:pPr marL="0" indent="0">
                <a:buNone/>
              </a:pPr>
              <a:endParaRPr lang="en-US" dirty="0"/>
            </a:p>
            <a:p>
              <a:r>
                <a:rPr lang="en-US" b="1" dirty="0"/>
                <a:t>Goals:</a:t>
              </a:r>
            </a:p>
            <a:p>
              <a:pPr lvl="1"/>
              <a:r>
                <a:rPr lang="en-US" dirty="0"/>
                <a:t>ID drought risks and drought mitigation projects</a:t>
              </a:r>
            </a:p>
            <a:p>
              <a:pPr lvl="1"/>
              <a:r>
                <a:rPr lang="en-US" dirty="0"/>
                <a:t>Help FLAG communities secure funding for project implementation</a:t>
              </a:r>
            </a:p>
            <a:p>
              <a:pPr marL="457200" lvl="1" indent="0">
                <a:buNone/>
              </a:pPr>
              <a:endParaRPr lang="en-US" dirty="0"/>
            </a:p>
            <a:p>
              <a:r>
                <a:rPr lang="en-US" b="1" dirty="0"/>
                <a:t>Funding:</a:t>
              </a:r>
              <a:r>
                <a:rPr lang="en-US" dirty="0"/>
                <a:t> Washington Ecology Water Resources, Drought Planning and Preparedness Grant</a:t>
              </a:r>
            </a:p>
          </p:txBody>
        </p:sp>
      </p:grpSp>
      <p:pic>
        <p:nvPicPr>
          <p:cNvPr id="2050" name="Picture 2" descr="Image result for water tap stock photo">
            <a:extLst>
              <a:ext uri="{FF2B5EF4-FFF2-40B4-BE49-F238E27FC236}">
                <a16:creationId xmlns:a16="http://schemas.microsoft.com/office/drawing/2014/main" id="{BED3B05F-DEE2-35F0-01E5-DCC9EC4EEB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4295093"/>
            <a:ext cx="1657350" cy="19907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B87CD39-3C30-AE7D-3C31-982559D791CE}"/>
              </a:ext>
            </a:extLst>
          </p:cNvPr>
          <p:cNvGrpSpPr/>
          <p:nvPr/>
        </p:nvGrpSpPr>
        <p:grpSpPr>
          <a:xfrm>
            <a:off x="9690234" y="3278396"/>
            <a:ext cx="2133600" cy="1460190"/>
            <a:chOff x="9744501" y="4635810"/>
            <a:chExt cx="2133600" cy="1460190"/>
          </a:xfrm>
        </p:grpSpPr>
        <p:sp>
          <p:nvSpPr>
            <p:cNvPr id="3" name="Oval 2">
              <a:extLst>
                <a:ext uri="{FF2B5EF4-FFF2-40B4-BE49-F238E27FC236}">
                  <a16:creationId xmlns:a16="http://schemas.microsoft.com/office/drawing/2014/main" id="{52A1178E-CE09-88F7-2063-A77E64638161}"/>
                </a:ext>
              </a:extLst>
            </p:cNvPr>
            <p:cNvSpPr/>
            <p:nvPr/>
          </p:nvSpPr>
          <p:spPr>
            <a:xfrm>
              <a:off x="9744501" y="4635810"/>
              <a:ext cx="2133600" cy="146019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44821B1-AE02-EB0B-8BAB-0D52DB9FDF9E}"/>
                </a:ext>
              </a:extLst>
            </p:cNvPr>
            <p:cNvSpPr txBox="1"/>
            <p:nvPr/>
          </p:nvSpPr>
          <p:spPr>
            <a:xfrm>
              <a:off x="9744501" y="4759146"/>
              <a:ext cx="2133600" cy="1200329"/>
            </a:xfrm>
            <a:prstGeom prst="rect">
              <a:avLst/>
            </a:prstGeom>
            <a:noFill/>
          </p:spPr>
          <p:txBody>
            <a:bodyPr wrap="square" rtlCol="0">
              <a:spAutoFit/>
            </a:bodyPr>
            <a:lstStyle/>
            <a:p>
              <a:pPr algn="ctr"/>
              <a:r>
                <a:rPr lang="en-US" b="1" dirty="0"/>
                <a:t>80% </a:t>
              </a:r>
              <a:r>
                <a:rPr lang="en-US" dirty="0"/>
                <a:t>of the Population relies on groundwater for drinking water</a:t>
              </a:r>
            </a:p>
          </p:txBody>
        </p:sp>
      </p:grpSp>
    </p:spTree>
    <p:extLst>
      <p:ext uri="{BB962C8B-B14F-4D97-AF65-F5344CB8AC3E}">
        <p14:creationId xmlns:p14="http://schemas.microsoft.com/office/powerpoint/2010/main" val="72089709"/>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F13D2-3901-1536-7403-C44403A040E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BB155DC-7B6F-6B49-13B2-337BD1A5E7C7}"/>
              </a:ext>
            </a:extLst>
          </p:cNvPr>
          <p:cNvSpPr>
            <a:spLocks noGrp="1"/>
          </p:cNvSpPr>
          <p:nvPr>
            <p:ph type="body" sz="quarter" idx="14"/>
          </p:nvPr>
        </p:nvSpPr>
        <p:spPr>
          <a:xfrm>
            <a:off x="928693" y="1616709"/>
            <a:ext cx="10494018" cy="5104766"/>
          </a:xfrm>
        </p:spPr>
        <p:txBody>
          <a:bodyPr>
            <a:normAutofit/>
          </a:bodyPr>
          <a:lstStyle/>
          <a:p>
            <a:pPr lvl="2"/>
            <a:endParaRPr lang="en-US" b="1" dirty="0"/>
          </a:p>
          <a:p>
            <a:pPr lvl="2"/>
            <a:endParaRPr lang="en-US" b="1" dirty="0"/>
          </a:p>
          <a:p>
            <a:endParaRPr lang="en-US" dirty="0"/>
          </a:p>
        </p:txBody>
      </p:sp>
      <p:sp>
        <p:nvSpPr>
          <p:cNvPr id="4" name="Title 3">
            <a:extLst>
              <a:ext uri="{FF2B5EF4-FFF2-40B4-BE49-F238E27FC236}">
                <a16:creationId xmlns:a16="http://schemas.microsoft.com/office/drawing/2014/main" id="{15152609-D0B1-1A7D-9AB5-44896B6A4E9B}"/>
              </a:ext>
            </a:extLst>
          </p:cNvPr>
          <p:cNvSpPr>
            <a:spLocks noGrp="1"/>
          </p:cNvSpPr>
          <p:nvPr>
            <p:ph type="title"/>
          </p:nvPr>
        </p:nvSpPr>
        <p:spPr/>
        <p:txBody>
          <a:bodyPr/>
          <a:lstStyle/>
          <a:p>
            <a:r>
              <a:rPr lang="en-US" dirty="0"/>
              <a:t>Project Team</a:t>
            </a:r>
          </a:p>
        </p:txBody>
      </p:sp>
      <p:sp>
        <p:nvSpPr>
          <p:cNvPr id="6" name="Slide Number Placeholder 5">
            <a:extLst>
              <a:ext uri="{FF2B5EF4-FFF2-40B4-BE49-F238E27FC236}">
                <a16:creationId xmlns:a16="http://schemas.microsoft.com/office/drawing/2014/main" id="{868D93F3-AFA4-028F-0226-7EFA77A0A28A}"/>
              </a:ext>
            </a:extLst>
          </p:cNvPr>
          <p:cNvSpPr>
            <a:spLocks noGrp="1"/>
          </p:cNvSpPr>
          <p:nvPr>
            <p:ph type="sldNum" sz="quarter" idx="11"/>
          </p:nvPr>
        </p:nvSpPr>
        <p:spPr>
          <a:xfrm>
            <a:off x="15123347" y="6018328"/>
            <a:ext cx="457200" cy="365125"/>
          </a:xfrm>
        </p:spPr>
        <p:txBody>
          <a:bodyPr/>
          <a:lstStyle/>
          <a:p>
            <a:fld id="{6879546D-77E0-4F37-B65A-7BC4FDC3FAE4}" type="slidenum">
              <a:rPr lang="en-US" smtClean="0"/>
              <a:pPr/>
              <a:t>4</a:t>
            </a:fld>
            <a:endParaRPr lang="en-US" dirty="0"/>
          </a:p>
        </p:txBody>
      </p:sp>
      <p:pic>
        <p:nvPicPr>
          <p:cNvPr id="2050" name="Picture 2" descr="logo">
            <a:extLst>
              <a:ext uri="{FF2B5EF4-FFF2-40B4-BE49-F238E27FC236}">
                <a16:creationId xmlns:a16="http://schemas.microsoft.com/office/drawing/2014/main" id="{1966161D-809F-F638-2290-8F3A4EEF4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0310" y="2583936"/>
            <a:ext cx="3931920" cy="9267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BEF9395-B8DC-E93A-727F-31EC15B26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4324" y="3602726"/>
            <a:ext cx="36004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lack background with red letters&#10;&#10;AI-generated content may be incorrect.">
            <a:extLst>
              <a:ext uri="{FF2B5EF4-FFF2-40B4-BE49-F238E27FC236}">
                <a16:creationId xmlns:a16="http://schemas.microsoft.com/office/drawing/2014/main" id="{A874EA81-3499-3ABC-33AE-9FB84FDB989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59423" y="2779291"/>
            <a:ext cx="2560979" cy="592045"/>
          </a:xfrm>
          <a:prstGeom prst="rect">
            <a:avLst/>
          </a:prstGeom>
        </p:spPr>
      </p:pic>
      <p:pic>
        <p:nvPicPr>
          <p:cNvPr id="1026" name="Picture 2" descr="geoengineers-logo-1 – South Sound Science Symposium">
            <a:extLst>
              <a:ext uri="{FF2B5EF4-FFF2-40B4-BE49-F238E27FC236}">
                <a16:creationId xmlns:a16="http://schemas.microsoft.com/office/drawing/2014/main" id="{2ED780B2-EF69-436E-9FDE-35CFBA98CD53}"/>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8430324" y="3493026"/>
            <a:ext cx="3518941" cy="76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AE6214-821B-D428-341A-E37560B10F47}"/>
              </a:ext>
            </a:extLst>
          </p:cNvPr>
          <p:cNvSpPr txBox="1"/>
          <p:nvPr/>
        </p:nvSpPr>
        <p:spPr>
          <a:xfrm>
            <a:off x="5101226" y="2022121"/>
            <a:ext cx="2255787" cy="461665"/>
          </a:xfrm>
          <a:prstGeom prst="rect">
            <a:avLst/>
          </a:prstGeom>
          <a:noFill/>
        </p:spPr>
        <p:txBody>
          <a:bodyPr wrap="square" rtlCol="0">
            <a:spAutoFit/>
          </a:bodyPr>
          <a:lstStyle/>
          <a:p>
            <a:r>
              <a:rPr lang="en-US" sz="2400" b="1" u="sng" dirty="0"/>
              <a:t>Project Lead</a:t>
            </a:r>
          </a:p>
        </p:txBody>
      </p:sp>
      <p:sp>
        <p:nvSpPr>
          <p:cNvPr id="7" name="TextBox 6">
            <a:extLst>
              <a:ext uri="{FF2B5EF4-FFF2-40B4-BE49-F238E27FC236}">
                <a16:creationId xmlns:a16="http://schemas.microsoft.com/office/drawing/2014/main" id="{F231F637-9EB6-16AB-8508-C80B3BBE1023}"/>
              </a:ext>
            </a:extLst>
          </p:cNvPr>
          <p:cNvSpPr txBox="1"/>
          <p:nvPr/>
        </p:nvSpPr>
        <p:spPr>
          <a:xfrm>
            <a:off x="8832317" y="2022121"/>
            <a:ext cx="2255787" cy="461665"/>
          </a:xfrm>
          <a:prstGeom prst="rect">
            <a:avLst/>
          </a:prstGeom>
          <a:noFill/>
        </p:spPr>
        <p:txBody>
          <a:bodyPr wrap="square" rtlCol="0">
            <a:spAutoFit/>
          </a:bodyPr>
          <a:lstStyle/>
          <a:p>
            <a:r>
              <a:rPr lang="en-US" sz="2400" b="1" u="sng" dirty="0"/>
              <a:t>Project Support</a:t>
            </a:r>
          </a:p>
        </p:txBody>
      </p:sp>
      <p:pic>
        <p:nvPicPr>
          <p:cNvPr id="10" name="image_0">
            <a:extLst>
              <a:ext uri="{FF2B5EF4-FFF2-40B4-BE49-F238E27FC236}">
                <a16:creationId xmlns:a16="http://schemas.microsoft.com/office/drawing/2014/main" id="{FE902FE1-04BE-9DB1-1038-9D14E1F2FCFC}"/>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a:fillRect/>
          </a:stretch>
        </p:blipFill>
        <p:spPr bwMode="auto">
          <a:xfrm>
            <a:off x="8909802" y="4352082"/>
            <a:ext cx="2205037"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a:extLst>
              <a:ext uri="{FF2B5EF4-FFF2-40B4-BE49-F238E27FC236}">
                <a16:creationId xmlns:a16="http://schemas.microsoft.com/office/drawing/2014/main" id="{0BDD9693-36C9-2023-74C2-EACE6E61D81B}"/>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582084" y="2650251"/>
            <a:ext cx="2992388" cy="19949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BAED776-4F64-0A21-BC04-B5FE2B326395}"/>
              </a:ext>
            </a:extLst>
          </p:cNvPr>
          <p:cNvSpPr txBox="1"/>
          <p:nvPr/>
        </p:nvSpPr>
        <p:spPr>
          <a:xfrm>
            <a:off x="932734" y="2003546"/>
            <a:ext cx="2255787" cy="461665"/>
          </a:xfrm>
          <a:prstGeom prst="rect">
            <a:avLst/>
          </a:prstGeom>
          <a:noFill/>
        </p:spPr>
        <p:txBody>
          <a:bodyPr wrap="square" rtlCol="0">
            <a:spAutoFit/>
          </a:bodyPr>
          <a:lstStyle/>
          <a:p>
            <a:r>
              <a:rPr lang="en-US" sz="2400" b="1" u="sng" dirty="0"/>
              <a:t>Funding Agency</a:t>
            </a:r>
          </a:p>
        </p:txBody>
      </p:sp>
      <p:sp>
        <p:nvSpPr>
          <p:cNvPr id="5" name="Slide Number Placeholder 5">
            <a:extLst>
              <a:ext uri="{FF2B5EF4-FFF2-40B4-BE49-F238E27FC236}">
                <a16:creationId xmlns:a16="http://schemas.microsoft.com/office/drawing/2014/main" id="{342D7D4C-BF2B-3E69-C86D-588BDE5F06EA}"/>
              </a:ext>
            </a:extLst>
          </p:cNvPr>
          <p:cNvSpPr txBox="1">
            <a:spLocks/>
          </p:cNvSpPr>
          <p:nvPr/>
        </p:nvSpPr>
        <p:spPr>
          <a:xfrm>
            <a:off x="11399520" y="6356350"/>
            <a:ext cx="457200" cy="365125"/>
          </a:xfrm>
          <a:prstGeom prst="rect">
            <a:avLst/>
          </a:prstGeom>
        </p:spPr>
        <p:txBody>
          <a:bodyPr vert="horz" lIns="0" tIns="0" rIns="0" bIns="0" rtlCol="0" anchor="b"/>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79546D-77E0-4F37-B65A-7BC4FDC3FAE4}" type="slidenum">
              <a:rPr lang="en-US" smtClean="0"/>
              <a:pPr/>
              <a:t>4</a:t>
            </a:fld>
            <a:endParaRPr lang="en-US" dirty="0"/>
          </a:p>
        </p:txBody>
      </p:sp>
    </p:spTree>
    <p:extLst>
      <p:ext uri="{BB962C8B-B14F-4D97-AF65-F5344CB8AC3E}">
        <p14:creationId xmlns:p14="http://schemas.microsoft.com/office/powerpoint/2010/main" val="3268272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18EFA-8885-C380-1B00-98729294F8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85A48A-E999-52E6-6DE3-CA961E26327D}"/>
              </a:ext>
            </a:extLst>
          </p:cNvPr>
          <p:cNvSpPr>
            <a:spLocks noGrp="1"/>
          </p:cNvSpPr>
          <p:nvPr>
            <p:ph type="title"/>
          </p:nvPr>
        </p:nvSpPr>
        <p:spPr/>
        <p:txBody>
          <a:bodyPr/>
          <a:lstStyle/>
          <a:p>
            <a:r>
              <a:rPr lang="en-US" dirty="0"/>
              <a:t>Community</a:t>
            </a:r>
          </a:p>
        </p:txBody>
      </p:sp>
      <p:sp>
        <p:nvSpPr>
          <p:cNvPr id="6" name="Slide Number Placeholder 5">
            <a:extLst>
              <a:ext uri="{FF2B5EF4-FFF2-40B4-BE49-F238E27FC236}">
                <a16:creationId xmlns:a16="http://schemas.microsoft.com/office/drawing/2014/main" id="{A389E3BD-90E7-3E3A-CDC8-5E1621CE7F52}"/>
              </a:ext>
            </a:extLst>
          </p:cNvPr>
          <p:cNvSpPr>
            <a:spLocks noGrp="1"/>
          </p:cNvSpPr>
          <p:nvPr>
            <p:ph type="sldNum" sz="quarter" idx="11"/>
          </p:nvPr>
        </p:nvSpPr>
        <p:spPr/>
        <p:txBody>
          <a:bodyPr/>
          <a:lstStyle/>
          <a:p>
            <a:fld id="{6879546D-77E0-4F37-B65A-7BC4FDC3FAE4}" type="slidenum">
              <a:rPr lang="en-US" smtClean="0"/>
              <a:pPr/>
              <a:t>5</a:t>
            </a:fld>
            <a:endParaRPr lang="en-US" dirty="0"/>
          </a:p>
        </p:txBody>
      </p:sp>
      <p:pic>
        <p:nvPicPr>
          <p:cNvPr id="10" name="Picture 9">
            <a:extLst>
              <a:ext uri="{FF2B5EF4-FFF2-40B4-BE49-F238E27FC236}">
                <a16:creationId xmlns:a16="http://schemas.microsoft.com/office/drawing/2014/main" id="{92F6E251-4E5E-03F0-E6F6-E09D4A830E06}"/>
              </a:ext>
            </a:extLst>
          </p:cNvPr>
          <p:cNvPicPr>
            <a:picLocks noChangeAspect="1"/>
          </p:cNvPicPr>
          <p:nvPr/>
        </p:nvPicPr>
        <p:blipFill>
          <a:blip r:embed="rId3"/>
          <a:stretch>
            <a:fillRect/>
          </a:stretch>
        </p:blipFill>
        <p:spPr>
          <a:xfrm>
            <a:off x="8062502" y="1295400"/>
            <a:ext cx="3708823" cy="2011680"/>
          </a:xfrm>
          <a:prstGeom prst="rect">
            <a:avLst/>
          </a:prstGeom>
        </p:spPr>
      </p:pic>
      <p:pic>
        <p:nvPicPr>
          <p:cNvPr id="4098" name="Picture 2" descr="Hundreds attend Grant County Fair Livestock Awards | Columbia Basin Herald">
            <a:extLst>
              <a:ext uri="{FF2B5EF4-FFF2-40B4-BE49-F238E27FC236}">
                <a16:creationId xmlns:a16="http://schemas.microsoft.com/office/drawing/2014/main" id="{B925B71E-9A34-F67F-066E-5B3E7F6B9221}"/>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8062502" y="3457048"/>
            <a:ext cx="3758776" cy="23774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armer Justin Waddington, foreground, repairs a combine during a wheat harvest in Washington state's Yakima Valley. Growers in the Pacific Northwest are benefitting from high prices created by the drought affecting the Midwest. Waddington grows corn, wheat and alfalfa. According to him, as the price of corn spikes, as it's doing now with the drought, wheat and soybeans follow because farmers substitute the other grains in animal feed.">
            <a:extLst>
              <a:ext uri="{FF2B5EF4-FFF2-40B4-BE49-F238E27FC236}">
                <a16:creationId xmlns:a16="http://schemas.microsoft.com/office/drawing/2014/main" id="{5B03ECD9-4EA0-A78B-34FA-FAB1366FFD2B}"/>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412522" y="1295400"/>
            <a:ext cx="3429000" cy="20116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lubs » Boys &amp; Girls Clubs of Benton and Franklin Counties">
            <a:extLst>
              <a:ext uri="{FF2B5EF4-FFF2-40B4-BE49-F238E27FC236}">
                <a16:creationId xmlns:a16="http://schemas.microsoft.com/office/drawing/2014/main" id="{51F7FACF-E2CA-D6B9-961F-C9BD77237602}"/>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3467" r="-770"/>
          <a:stretch/>
        </p:blipFill>
        <p:spPr bwMode="auto">
          <a:xfrm>
            <a:off x="4319518" y="3490718"/>
            <a:ext cx="3565610" cy="23774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48C9DC0-41A7-B5B2-91CC-7579044F02F3}"/>
              </a:ext>
            </a:extLst>
          </p:cNvPr>
          <p:cNvSpPr txBox="1">
            <a:spLocks/>
          </p:cNvSpPr>
          <p:nvPr/>
        </p:nvSpPr>
        <p:spPr>
          <a:xfrm>
            <a:off x="693440" y="1307988"/>
            <a:ext cx="3448704" cy="4526500"/>
          </a:xfrm>
          <a:prstGeom prst="rect">
            <a:avLst/>
          </a:prstGeom>
        </p:spPr>
        <p:txBody>
          <a:bodyPr vert="horz" lIns="0" tIns="0" rIns="0" bIns="0" rtlCol="0">
            <a:normAutofit fontScale="92500"/>
          </a:bodyPr>
          <a:lstStyle>
            <a:lvl1pPr marL="457200" indent="-457200" algn="l" defTabSz="914400" rtl="0" eaLnBrk="1" latinLnBrk="0" hangingPunct="1">
              <a:lnSpc>
                <a:spcPct val="120000"/>
              </a:lnSpc>
              <a:spcBef>
                <a:spcPts val="0"/>
              </a:spcBef>
              <a:buClr>
                <a:schemeClr val="bg2">
                  <a:lumMod val="75000"/>
                </a:schemeClr>
              </a:buClr>
              <a:buSzPct val="100000"/>
              <a:buFont typeface="Wingdings 3" panose="05040102010807070707" pitchFamily="18" charset="2"/>
              <a:buChar char=""/>
              <a:defRPr sz="24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spcAft>
                <a:spcPts val="600"/>
              </a:spcAft>
              <a:buClr>
                <a:schemeClr val="bg1">
                  <a:lumMod val="50000"/>
                </a:schemeClr>
              </a:buClr>
              <a:buFont typeface="Wingdings" panose="05000000000000000000" pitchFamily="2" charset="2"/>
              <a:buChar char="§"/>
              <a:defRPr lang="en-US" sz="2200" kern="1200" baseline="0" dirty="0">
                <a:solidFill>
                  <a:schemeClr val="tx1"/>
                </a:solidFill>
                <a:latin typeface="+mn-lt"/>
                <a:ea typeface="+mn-ea"/>
                <a:cs typeface="+mn-cs"/>
              </a:defRPr>
            </a:lvl2pPr>
            <a:lvl3pPr marL="1257300" indent="-342900" algn="l" defTabSz="914400" rtl="0" eaLnBrk="1" latinLnBrk="0" hangingPunct="1">
              <a:lnSpc>
                <a:spcPct val="90000"/>
              </a:lnSpc>
              <a:spcBef>
                <a:spcPts val="500"/>
              </a:spcBef>
              <a:spcAft>
                <a:spcPts val="600"/>
              </a:spcAft>
              <a:buClr>
                <a:schemeClr val="bg1">
                  <a:lumMod val="50000"/>
                </a:schemeClr>
              </a:buClr>
              <a:buFont typeface="Arial" panose="020B0604020202020204" pitchFamily="34" charset="0"/>
              <a:buChar char="•"/>
              <a:defRPr lang="en-US" sz="2000" kern="1200" baseline="0" dirty="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bg1">
                  <a:lumMod val="50000"/>
                </a:schemeClr>
              </a:buClr>
              <a:buFont typeface="Courier New" panose="02070309020205020404" pitchFamily="49"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1">
                  <a:lumMod val="50000"/>
                </a:schemeClr>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Rural, Agricultural</a:t>
            </a:r>
          </a:p>
          <a:p>
            <a:r>
              <a:rPr lang="en-US" dirty="0"/>
              <a:t>Farmers and farm workers (1 in 5 jobs tied to Ag)</a:t>
            </a:r>
          </a:p>
          <a:p>
            <a:r>
              <a:rPr lang="en-US" dirty="0"/>
              <a:t>Large Hispanic + Latino community</a:t>
            </a:r>
          </a:p>
          <a:p>
            <a:r>
              <a:rPr lang="en-US" dirty="0"/>
              <a:t>Native American community</a:t>
            </a:r>
          </a:p>
          <a:p>
            <a:r>
              <a:rPr lang="en-US" dirty="0"/>
              <a:t>Relative to WA State averages: - younger, lower household incomes</a:t>
            </a:r>
          </a:p>
          <a:p>
            <a:pPr lvl="2"/>
            <a:endParaRPr lang="en-US" b="1" dirty="0"/>
          </a:p>
          <a:p>
            <a:endParaRPr lang="en-US" dirty="0"/>
          </a:p>
        </p:txBody>
      </p:sp>
    </p:spTree>
    <p:extLst>
      <p:ext uri="{BB962C8B-B14F-4D97-AF65-F5344CB8AC3E}">
        <p14:creationId xmlns:p14="http://schemas.microsoft.com/office/powerpoint/2010/main" val="3437874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037E9-BA97-9B2B-618C-FE85EB9E69D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1A826AA-444D-F76A-9C88-4D56C3D23518}"/>
              </a:ext>
            </a:extLst>
          </p:cNvPr>
          <p:cNvSpPr>
            <a:spLocks noGrp="1"/>
          </p:cNvSpPr>
          <p:nvPr>
            <p:ph type="body" sz="quarter" idx="14"/>
          </p:nvPr>
        </p:nvSpPr>
        <p:spPr>
          <a:xfrm>
            <a:off x="12877800" y="1527774"/>
            <a:ext cx="5951305" cy="4538191"/>
          </a:xfrm>
        </p:spPr>
        <p:txBody>
          <a:bodyPr>
            <a:normAutofit/>
          </a:bodyPr>
          <a:lstStyle/>
          <a:p>
            <a:r>
              <a:rPr lang="en-US" dirty="0"/>
              <a:t>Intent of “the Plan”</a:t>
            </a:r>
          </a:p>
          <a:p>
            <a:pPr lvl="1"/>
            <a:r>
              <a:rPr lang="en-US" dirty="0"/>
              <a:t>Identify factors that make local communities </a:t>
            </a:r>
            <a:r>
              <a:rPr lang="en-US" b="1" dirty="0"/>
              <a:t>vulnerable </a:t>
            </a:r>
            <a:r>
              <a:rPr lang="en-US" dirty="0"/>
              <a:t>to drought</a:t>
            </a:r>
          </a:p>
          <a:p>
            <a:pPr lvl="1"/>
            <a:r>
              <a:rPr lang="en-US" dirty="0"/>
              <a:t>Assess current level of drought </a:t>
            </a:r>
            <a:r>
              <a:rPr lang="en-US" b="1" dirty="0"/>
              <a:t>preparedness</a:t>
            </a:r>
            <a:r>
              <a:rPr lang="en-US" dirty="0"/>
              <a:t> in the region</a:t>
            </a:r>
          </a:p>
          <a:p>
            <a:pPr lvl="1"/>
            <a:r>
              <a:rPr lang="en-US" dirty="0"/>
              <a:t>Water supply-side and water demand-side </a:t>
            </a:r>
            <a:r>
              <a:rPr lang="en-US" b="1" dirty="0"/>
              <a:t>projects and actions </a:t>
            </a:r>
            <a:r>
              <a:rPr lang="en-US" dirty="0"/>
              <a:t>to decrease region’s drought vulnerability</a:t>
            </a:r>
          </a:p>
          <a:p>
            <a:pPr lvl="1"/>
            <a:r>
              <a:rPr lang="en-US" b="1" dirty="0"/>
              <a:t>Costs and timing </a:t>
            </a:r>
            <a:r>
              <a:rPr lang="en-US" dirty="0"/>
              <a:t>for those projects and actions, and identify potential funding sources</a:t>
            </a:r>
          </a:p>
          <a:p>
            <a:endParaRPr lang="en-US" dirty="0"/>
          </a:p>
        </p:txBody>
      </p:sp>
      <p:sp>
        <p:nvSpPr>
          <p:cNvPr id="4" name="Title 3">
            <a:extLst>
              <a:ext uri="{FF2B5EF4-FFF2-40B4-BE49-F238E27FC236}">
                <a16:creationId xmlns:a16="http://schemas.microsoft.com/office/drawing/2014/main" id="{116288B6-10AD-2E2D-96A9-3E8F9D97757C}"/>
              </a:ext>
            </a:extLst>
          </p:cNvPr>
          <p:cNvSpPr>
            <a:spLocks noGrp="1"/>
          </p:cNvSpPr>
          <p:nvPr>
            <p:ph type="title"/>
          </p:nvPr>
        </p:nvSpPr>
        <p:spPr/>
        <p:txBody>
          <a:bodyPr/>
          <a:lstStyle/>
          <a:p>
            <a:r>
              <a:rPr lang="en-US" dirty="0"/>
              <a:t>Climate</a:t>
            </a:r>
          </a:p>
        </p:txBody>
      </p:sp>
      <p:sp>
        <p:nvSpPr>
          <p:cNvPr id="6" name="Slide Number Placeholder 5">
            <a:extLst>
              <a:ext uri="{FF2B5EF4-FFF2-40B4-BE49-F238E27FC236}">
                <a16:creationId xmlns:a16="http://schemas.microsoft.com/office/drawing/2014/main" id="{E799D6E6-06C7-CFD4-4A80-90A3156E2193}"/>
              </a:ext>
            </a:extLst>
          </p:cNvPr>
          <p:cNvSpPr>
            <a:spLocks noGrp="1"/>
          </p:cNvSpPr>
          <p:nvPr>
            <p:ph type="sldNum" sz="quarter" idx="11"/>
          </p:nvPr>
        </p:nvSpPr>
        <p:spPr>
          <a:xfrm>
            <a:off x="11359493" y="6285583"/>
            <a:ext cx="457200" cy="365125"/>
          </a:xfrm>
        </p:spPr>
        <p:txBody>
          <a:bodyPr/>
          <a:lstStyle/>
          <a:p>
            <a:fld id="{6879546D-77E0-4F37-B65A-7BC4FDC3FAE4}" type="slidenum">
              <a:rPr lang="en-US" smtClean="0"/>
              <a:pPr/>
              <a:t>6</a:t>
            </a:fld>
            <a:endParaRPr lang="en-US" dirty="0"/>
          </a:p>
        </p:txBody>
      </p:sp>
      <p:grpSp>
        <p:nvGrpSpPr>
          <p:cNvPr id="17" name="Group 16">
            <a:extLst>
              <a:ext uri="{FF2B5EF4-FFF2-40B4-BE49-F238E27FC236}">
                <a16:creationId xmlns:a16="http://schemas.microsoft.com/office/drawing/2014/main" id="{000CCB54-8262-27EA-54B1-5DEFD681E731}"/>
              </a:ext>
            </a:extLst>
          </p:cNvPr>
          <p:cNvGrpSpPr>
            <a:grpSpLocks noChangeAspect="1"/>
          </p:cNvGrpSpPr>
          <p:nvPr/>
        </p:nvGrpSpPr>
        <p:grpSpPr>
          <a:xfrm>
            <a:off x="1196499" y="1143634"/>
            <a:ext cx="4876800" cy="5408525"/>
            <a:chOff x="4658656" y="715401"/>
            <a:chExt cx="3049780" cy="3279306"/>
          </a:xfrm>
        </p:grpSpPr>
        <p:pic>
          <p:nvPicPr>
            <p:cNvPr id="15" name="Picture 14">
              <a:extLst>
                <a:ext uri="{FF2B5EF4-FFF2-40B4-BE49-F238E27FC236}">
                  <a16:creationId xmlns:a16="http://schemas.microsoft.com/office/drawing/2014/main" id="{0BA154A3-6AEC-6EA8-133F-AFB0649BB057}"/>
                </a:ext>
              </a:extLst>
            </p:cNvPr>
            <p:cNvPicPr>
              <a:picLocks noChangeAspect="1"/>
            </p:cNvPicPr>
            <p:nvPr/>
          </p:nvPicPr>
          <p:blipFill>
            <a:blip r:embed="rId4"/>
            <a:srcRect l="32597" t="10432" r="30546" b="41841"/>
            <a:stretch/>
          </p:blipFill>
          <p:spPr>
            <a:xfrm>
              <a:off x="4658656" y="715401"/>
              <a:ext cx="3049780" cy="3279306"/>
            </a:xfrm>
            <a:prstGeom prst="rect">
              <a:avLst/>
            </a:prstGeom>
            <a:ln>
              <a:solidFill>
                <a:schemeClr val="tx1">
                  <a:lumMod val="65000"/>
                  <a:lumOff val="35000"/>
                </a:schemeClr>
              </a:solidFill>
            </a:ln>
          </p:spPr>
        </p:pic>
        <p:sp>
          <p:nvSpPr>
            <p:cNvPr id="16" name="Freeform: Shape 15">
              <a:extLst>
                <a:ext uri="{FF2B5EF4-FFF2-40B4-BE49-F238E27FC236}">
                  <a16:creationId xmlns:a16="http://schemas.microsoft.com/office/drawing/2014/main" id="{ADCB636C-22E0-DF45-1D71-4578CEBEBFF2}"/>
                </a:ext>
              </a:extLst>
            </p:cNvPr>
            <p:cNvSpPr/>
            <p:nvPr/>
          </p:nvSpPr>
          <p:spPr>
            <a:xfrm>
              <a:off x="4939748" y="974035"/>
              <a:ext cx="2464904" cy="2872408"/>
            </a:xfrm>
            <a:custGeom>
              <a:avLst/>
              <a:gdLst>
                <a:gd name="connsiteX0" fmla="*/ 636104 w 2464904"/>
                <a:gd name="connsiteY0" fmla="*/ 2087217 h 2872408"/>
                <a:gd name="connsiteX1" fmla="*/ 874643 w 2464904"/>
                <a:gd name="connsiteY1" fmla="*/ 2345635 h 2872408"/>
                <a:gd name="connsiteX2" fmla="*/ 874643 w 2464904"/>
                <a:gd name="connsiteY2" fmla="*/ 2613991 h 2872408"/>
                <a:gd name="connsiteX3" fmla="*/ 864704 w 2464904"/>
                <a:gd name="connsiteY3" fmla="*/ 2743200 h 2872408"/>
                <a:gd name="connsiteX4" fmla="*/ 944217 w 2464904"/>
                <a:gd name="connsiteY4" fmla="*/ 2822713 h 2872408"/>
                <a:gd name="connsiteX5" fmla="*/ 1113182 w 2464904"/>
                <a:gd name="connsiteY5" fmla="*/ 2872408 h 2872408"/>
                <a:gd name="connsiteX6" fmla="*/ 1272209 w 2464904"/>
                <a:gd name="connsiteY6" fmla="*/ 2802835 h 2872408"/>
                <a:gd name="connsiteX7" fmla="*/ 1401417 w 2464904"/>
                <a:gd name="connsiteY7" fmla="*/ 2763078 h 2872408"/>
                <a:gd name="connsiteX8" fmla="*/ 1441174 w 2464904"/>
                <a:gd name="connsiteY8" fmla="*/ 2633869 h 2872408"/>
                <a:gd name="connsiteX9" fmla="*/ 1550504 w 2464904"/>
                <a:gd name="connsiteY9" fmla="*/ 2514600 h 2872408"/>
                <a:gd name="connsiteX10" fmla="*/ 1560443 w 2464904"/>
                <a:gd name="connsiteY10" fmla="*/ 2375452 h 2872408"/>
                <a:gd name="connsiteX11" fmla="*/ 1709530 w 2464904"/>
                <a:gd name="connsiteY11" fmla="*/ 2246243 h 2872408"/>
                <a:gd name="connsiteX12" fmla="*/ 2007704 w 2464904"/>
                <a:gd name="connsiteY12" fmla="*/ 2216426 h 2872408"/>
                <a:gd name="connsiteX13" fmla="*/ 2037522 w 2464904"/>
                <a:gd name="connsiteY13" fmla="*/ 2097156 h 2872408"/>
                <a:gd name="connsiteX14" fmla="*/ 2057400 w 2464904"/>
                <a:gd name="connsiteY14" fmla="*/ 2057400 h 2872408"/>
                <a:gd name="connsiteX15" fmla="*/ 1977887 w 2464904"/>
                <a:gd name="connsiteY15" fmla="*/ 1987826 h 2872408"/>
                <a:gd name="connsiteX16" fmla="*/ 2226365 w 2464904"/>
                <a:gd name="connsiteY16" fmla="*/ 1948069 h 2872408"/>
                <a:gd name="connsiteX17" fmla="*/ 2315817 w 2464904"/>
                <a:gd name="connsiteY17" fmla="*/ 1789043 h 2872408"/>
                <a:gd name="connsiteX18" fmla="*/ 2305878 w 2464904"/>
                <a:gd name="connsiteY18" fmla="*/ 1123122 h 2872408"/>
                <a:gd name="connsiteX19" fmla="*/ 2464904 w 2464904"/>
                <a:gd name="connsiteY19" fmla="*/ 1123122 h 2872408"/>
                <a:gd name="connsiteX20" fmla="*/ 2454965 w 2464904"/>
                <a:gd name="connsiteY20" fmla="*/ 188843 h 2872408"/>
                <a:gd name="connsiteX21" fmla="*/ 2375452 w 2464904"/>
                <a:gd name="connsiteY21" fmla="*/ 188843 h 2872408"/>
                <a:gd name="connsiteX22" fmla="*/ 2246243 w 2464904"/>
                <a:gd name="connsiteY22" fmla="*/ 238539 h 2872408"/>
                <a:gd name="connsiteX23" fmla="*/ 2107095 w 2464904"/>
                <a:gd name="connsiteY23" fmla="*/ 79513 h 2872408"/>
                <a:gd name="connsiteX24" fmla="*/ 2057400 w 2464904"/>
                <a:gd name="connsiteY24" fmla="*/ 99391 h 2872408"/>
                <a:gd name="connsiteX25" fmla="*/ 2146852 w 2464904"/>
                <a:gd name="connsiteY25" fmla="*/ 308113 h 2872408"/>
                <a:gd name="connsiteX26" fmla="*/ 2136913 w 2464904"/>
                <a:gd name="connsiteY26" fmla="*/ 337930 h 2872408"/>
                <a:gd name="connsiteX27" fmla="*/ 2027582 w 2464904"/>
                <a:gd name="connsiteY27" fmla="*/ 139148 h 2872408"/>
                <a:gd name="connsiteX28" fmla="*/ 1888435 w 2464904"/>
                <a:gd name="connsiteY28" fmla="*/ 129208 h 2872408"/>
                <a:gd name="connsiteX29" fmla="*/ 1679713 w 2464904"/>
                <a:gd name="connsiteY29" fmla="*/ 149087 h 2872408"/>
                <a:gd name="connsiteX30" fmla="*/ 1669774 w 2464904"/>
                <a:gd name="connsiteY30" fmla="*/ 59635 h 2872408"/>
                <a:gd name="connsiteX31" fmla="*/ 1510748 w 2464904"/>
                <a:gd name="connsiteY31" fmla="*/ 49695 h 2872408"/>
                <a:gd name="connsiteX32" fmla="*/ 1500809 w 2464904"/>
                <a:gd name="connsiteY32" fmla="*/ 109330 h 2872408"/>
                <a:gd name="connsiteX33" fmla="*/ 1351722 w 2464904"/>
                <a:gd name="connsiteY33" fmla="*/ 0 h 2872408"/>
                <a:gd name="connsiteX34" fmla="*/ 1232452 w 2464904"/>
                <a:gd name="connsiteY34" fmla="*/ 39756 h 2872408"/>
                <a:gd name="connsiteX35" fmla="*/ 1172817 w 2464904"/>
                <a:gd name="connsiteY35" fmla="*/ 9939 h 2872408"/>
                <a:gd name="connsiteX36" fmla="*/ 1013791 w 2464904"/>
                <a:gd name="connsiteY36" fmla="*/ 29817 h 2872408"/>
                <a:gd name="connsiteX37" fmla="*/ 834887 w 2464904"/>
                <a:gd name="connsiteY37" fmla="*/ 437322 h 2872408"/>
                <a:gd name="connsiteX38" fmla="*/ 834887 w 2464904"/>
                <a:gd name="connsiteY38" fmla="*/ 516835 h 2872408"/>
                <a:gd name="connsiteX39" fmla="*/ 566530 w 2464904"/>
                <a:gd name="connsiteY39" fmla="*/ 705678 h 2872408"/>
                <a:gd name="connsiteX40" fmla="*/ 566530 w 2464904"/>
                <a:gd name="connsiteY40" fmla="*/ 834887 h 2872408"/>
                <a:gd name="connsiteX41" fmla="*/ 238539 w 2464904"/>
                <a:gd name="connsiteY41" fmla="*/ 815008 h 2872408"/>
                <a:gd name="connsiteX42" fmla="*/ 79513 w 2464904"/>
                <a:gd name="connsiteY42" fmla="*/ 1003852 h 2872408"/>
                <a:gd name="connsiteX43" fmla="*/ 59635 w 2464904"/>
                <a:gd name="connsiteY43" fmla="*/ 1212574 h 2872408"/>
                <a:gd name="connsiteX44" fmla="*/ 0 w 2464904"/>
                <a:gd name="connsiteY44" fmla="*/ 1421295 h 2872408"/>
                <a:gd name="connsiteX45" fmla="*/ 59635 w 2464904"/>
                <a:gd name="connsiteY45" fmla="*/ 1530626 h 2872408"/>
                <a:gd name="connsiteX46" fmla="*/ 49695 w 2464904"/>
                <a:gd name="connsiteY46" fmla="*/ 1580322 h 2872408"/>
                <a:gd name="connsiteX47" fmla="*/ 109330 w 2464904"/>
                <a:gd name="connsiteY47" fmla="*/ 1669774 h 2872408"/>
                <a:gd name="connsiteX48" fmla="*/ 69574 w 2464904"/>
                <a:gd name="connsiteY48" fmla="*/ 1808922 h 2872408"/>
                <a:gd name="connsiteX49" fmla="*/ 129209 w 2464904"/>
                <a:gd name="connsiteY49" fmla="*/ 1878495 h 2872408"/>
                <a:gd name="connsiteX50" fmla="*/ 69574 w 2464904"/>
                <a:gd name="connsiteY50" fmla="*/ 2007704 h 2872408"/>
                <a:gd name="connsiteX51" fmla="*/ 99391 w 2464904"/>
                <a:gd name="connsiteY51" fmla="*/ 2097156 h 2872408"/>
                <a:gd name="connsiteX52" fmla="*/ 168965 w 2464904"/>
                <a:gd name="connsiteY52" fmla="*/ 2156791 h 2872408"/>
                <a:gd name="connsiteX53" fmla="*/ 228600 w 2464904"/>
                <a:gd name="connsiteY53" fmla="*/ 2186608 h 2872408"/>
                <a:gd name="connsiteX54" fmla="*/ 327991 w 2464904"/>
                <a:gd name="connsiteY54" fmla="*/ 2136913 h 2872408"/>
                <a:gd name="connsiteX55" fmla="*/ 417443 w 2464904"/>
                <a:gd name="connsiteY55" fmla="*/ 2156791 h 2872408"/>
                <a:gd name="connsiteX56" fmla="*/ 576469 w 2464904"/>
                <a:gd name="connsiteY56" fmla="*/ 2017643 h 2872408"/>
                <a:gd name="connsiteX57" fmla="*/ 636104 w 2464904"/>
                <a:gd name="connsiteY57" fmla="*/ 2087217 h 287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64904" h="2872408">
                  <a:moveTo>
                    <a:pt x="636104" y="2087217"/>
                  </a:moveTo>
                  <a:lnTo>
                    <a:pt x="874643" y="2345635"/>
                  </a:lnTo>
                  <a:lnTo>
                    <a:pt x="874643" y="2613991"/>
                  </a:lnTo>
                  <a:lnTo>
                    <a:pt x="864704" y="2743200"/>
                  </a:lnTo>
                  <a:lnTo>
                    <a:pt x="944217" y="2822713"/>
                  </a:lnTo>
                  <a:lnTo>
                    <a:pt x="1113182" y="2872408"/>
                  </a:lnTo>
                  <a:lnTo>
                    <a:pt x="1272209" y="2802835"/>
                  </a:lnTo>
                  <a:lnTo>
                    <a:pt x="1401417" y="2763078"/>
                  </a:lnTo>
                  <a:lnTo>
                    <a:pt x="1441174" y="2633869"/>
                  </a:lnTo>
                  <a:lnTo>
                    <a:pt x="1550504" y="2514600"/>
                  </a:lnTo>
                  <a:lnTo>
                    <a:pt x="1560443" y="2375452"/>
                  </a:lnTo>
                  <a:lnTo>
                    <a:pt x="1709530" y="2246243"/>
                  </a:lnTo>
                  <a:lnTo>
                    <a:pt x="2007704" y="2216426"/>
                  </a:lnTo>
                  <a:lnTo>
                    <a:pt x="2037522" y="2097156"/>
                  </a:lnTo>
                  <a:lnTo>
                    <a:pt x="2057400" y="2057400"/>
                  </a:lnTo>
                  <a:lnTo>
                    <a:pt x="1977887" y="1987826"/>
                  </a:lnTo>
                  <a:lnTo>
                    <a:pt x="2226365" y="1948069"/>
                  </a:lnTo>
                  <a:lnTo>
                    <a:pt x="2315817" y="1789043"/>
                  </a:lnTo>
                  <a:lnTo>
                    <a:pt x="2305878" y="1123122"/>
                  </a:lnTo>
                  <a:lnTo>
                    <a:pt x="2464904" y="1123122"/>
                  </a:lnTo>
                  <a:lnTo>
                    <a:pt x="2454965" y="188843"/>
                  </a:lnTo>
                  <a:lnTo>
                    <a:pt x="2375452" y="188843"/>
                  </a:lnTo>
                  <a:lnTo>
                    <a:pt x="2246243" y="238539"/>
                  </a:lnTo>
                  <a:lnTo>
                    <a:pt x="2107095" y="79513"/>
                  </a:lnTo>
                  <a:lnTo>
                    <a:pt x="2057400" y="99391"/>
                  </a:lnTo>
                  <a:lnTo>
                    <a:pt x="2146852" y="308113"/>
                  </a:lnTo>
                  <a:lnTo>
                    <a:pt x="2136913" y="337930"/>
                  </a:lnTo>
                  <a:lnTo>
                    <a:pt x="2027582" y="139148"/>
                  </a:lnTo>
                  <a:lnTo>
                    <a:pt x="1888435" y="129208"/>
                  </a:lnTo>
                  <a:lnTo>
                    <a:pt x="1679713" y="149087"/>
                  </a:lnTo>
                  <a:lnTo>
                    <a:pt x="1669774" y="59635"/>
                  </a:lnTo>
                  <a:lnTo>
                    <a:pt x="1510748" y="49695"/>
                  </a:lnTo>
                  <a:lnTo>
                    <a:pt x="1500809" y="109330"/>
                  </a:lnTo>
                  <a:lnTo>
                    <a:pt x="1351722" y="0"/>
                  </a:lnTo>
                  <a:lnTo>
                    <a:pt x="1232452" y="39756"/>
                  </a:lnTo>
                  <a:lnTo>
                    <a:pt x="1172817" y="9939"/>
                  </a:lnTo>
                  <a:lnTo>
                    <a:pt x="1013791" y="29817"/>
                  </a:lnTo>
                  <a:lnTo>
                    <a:pt x="834887" y="437322"/>
                  </a:lnTo>
                  <a:lnTo>
                    <a:pt x="834887" y="516835"/>
                  </a:lnTo>
                  <a:lnTo>
                    <a:pt x="566530" y="705678"/>
                  </a:lnTo>
                  <a:lnTo>
                    <a:pt x="566530" y="834887"/>
                  </a:lnTo>
                  <a:lnTo>
                    <a:pt x="238539" y="815008"/>
                  </a:lnTo>
                  <a:lnTo>
                    <a:pt x="79513" y="1003852"/>
                  </a:lnTo>
                  <a:lnTo>
                    <a:pt x="59635" y="1212574"/>
                  </a:lnTo>
                  <a:lnTo>
                    <a:pt x="0" y="1421295"/>
                  </a:lnTo>
                  <a:lnTo>
                    <a:pt x="59635" y="1530626"/>
                  </a:lnTo>
                  <a:lnTo>
                    <a:pt x="49695" y="1580322"/>
                  </a:lnTo>
                  <a:lnTo>
                    <a:pt x="109330" y="1669774"/>
                  </a:lnTo>
                  <a:lnTo>
                    <a:pt x="69574" y="1808922"/>
                  </a:lnTo>
                  <a:lnTo>
                    <a:pt x="129209" y="1878495"/>
                  </a:lnTo>
                  <a:lnTo>
                    <a:pt x="69574" y="2007704"/>
                  </a:lnTo>
                  <a:lnTo>
                    <a:pt x="99391" y="2097156"/>
                  </a:lnTo>
                  <a:lnTo>
                    <a:pt x="168965" y="2156791"/>
                  </a:lnTo>
                  <a:lnTo>
                    <a:pt x="228600" y="2186608"/>
                  </a:lnTo>
                  <a:lnTo>
                    <a:pt x="327991" y="2136913"/>
                  </a:lnTo>
                  <a:lnTo>
                    <a:pt x="417443" y="2156791"/>
                  </a:lnTo>
                  <a:lnTo>
                    <a:pt x="576469" y="2017643"/>
                  </a:lnTo>
                  <a:lnTo>
                    <a:pt x="636104" y="2087217"/>
                  </a:ln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Picture 18">
            <a:extLst>
              <a:ext uri="{FF2B5EF4-FFF2-40B4-BE49-F238E27FC236}">
                <a16:creationId xmlns:a16="http://schemas.microsoft.com/office/drawing/2014/main" id="{7DD6C21D-54D8-08A9-B558-BCDCF6B40D22}"/>
              </a:ext>
            </a:extLst>
          </p:cNvPr>
          <p:cNvPicPr>
            <a:picLocks noChangeAspect="1"/>
          </p:cNvPicPr>
          <p:nvPr/>
        </p:nvPicPr>
        <p:blipFill>
          <a:blip r:embed="rId5"/>
          <a:srcRect t="11936" r="45204" b="60345"/>
          <a:stretch/>
        </p:blipFill>
        <p:spPr>
          <a:xfrm>
            <a:off x="6398789" y="5404830"/>
            <a:ext cx="3959436" cy="914400"/>
          </a:xfrm>
          <a:prstGeom prst="rect">
            <a:avLst/>
          </a:prstGeom>
        </p:spPr>
      </p:pic>
      <p:sp>
        <p:nvSpPr>
          <p:cNvPr id="14" name="TextBox 13">
            <a:extLst>
              <a:ext uri="{FF2B5EF4-FFF2-40B4-BE49-F238E27FC236}">
                <a16:creationId xmlns:a16="http://schemas.microsoft.com/office/drawing/2014/main" id="{3E2AAD55-4C2D-D93C-166A-4EC7EA7D05E8}"/>
              </a:ext>
            </a:extLst>
          </p:cNvPr>
          <p:cNvSpPr txBox="1"/>
          <p:nvPr/>
        </p:nvSpPr>
        <p:spPr>
          <a:xfrm>
            <a:off x="2590800" y="777557"/>
            <a:ext cx="2362200" cy="369332"/>
          </a:xfrm>
          <a:prstGeom prst="rect">
            <a:avLst/>
          </a:prstGeom>
          <a:noFill/>
        </p:spPr>
        <p:txBody>
          <a:bodyPr wrap="square" rtlCol="0">
            <a:spAutoFit/>
          </a:bodyPr>
          <a:lstStyle/>
          <a:p>
            <a:r>
              <a:rPr lang="en-US" i="1" dirty="0"/>
              <a:t>Annual Precipitation</a:t>
            </a:r>
          </a:p>
        </p:txBody>
      </p:sp>
      <p:sp>
        <p:nvSpPr>
          <p:cNvPr id="2" name="Text Placeholder 2">
            <a:extLst>
              <a:ext uri="{FF2B5EF4-FFF2-40B4-BE49-F238E27FC236}">
                <a16:creationId xmlns:a16="http://schemas.microsoft.com/office/drawing/2014/main" id="{17692EBB-F72E-EE4F-050C-9AF89AA1AECD}"/>
              </a:ext>
            </a:extLst>
          </p:cNvPr>
          <p:cNvSpPr txBox="1">
            <a:spLocks/>
          </p:cNvSpPr>
          <p:nvPr/>
        </p:nvSpPr>
        <p:spPr>
          <a:xfrm>
            <a:off x="6805178" y="1295400"/>
            <a:ext cx="4070085" cy="4526500"/>
          </a:xfrm>
          <a:prstGeom prst="rect">
            <a:avLst/>
          </a:prstGeom>
        </p:spPr>
        <p:txBody>
          <a:bodyPr vert="horz" lIns="0" tIns="0" rIns="0" bIns="0" rtlCol="0">
            <a:normAutofit/>
          </a:bodyPr>
          <a:lstStyle>
            <a:lvl1pPr marL="457200" indent="-457200" algn="l" defTabSz="914400" rtl="0" eaLnBrk="1" latinLnBrk="0" hangingPunct="1">
              <a:lnSpc>
                <a:spcPct val="120000"/>
              </a:lnSpc>
              <a:spcBef>
                <a:spcPts val="0"/>
              </a:spcBef>
              <a:buClr>
                <a:schemeClr val="bg2">
                  <a:lumMod val="75000"/>
                </a:schemeClr>
              </a:buClr>
              <a:buSzPct val="100000"/>
              <a:buFont typeface="Wingdings 3" panose="05040102010807070707" pitchFamily="18" charset="2"/>
              <a:buChar char=""/>
              <a:defRPr sz="24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spcAft>
                <a:spcPts val="600"/>
              </a:spcAft>
              <a:buClr>
                <a:schemeClr val="bg1">
                  <a:lumMod val="50000"/>
                </a:schemeClr>
              </a:buClr>
              <a:buFont typeface="Wingdings" panose="05000000000000000000" pitchFamily="2" charset="2"/>
              <a:buChar char="§"/>
              <a:defRPr lang="en-US" sz="2200" kern="1200" baseline="0" dirty="0">
                <a:solidFill>
                  <a:schemeClr val="tx1"/>
                </a:solidFill>
                <a:latin typeface="+mn-lt"/>
                <a:ea typeface="+mn-ea"/>
                <a:cs typeface="+mn-cs"/>
              </a:defRPr>
            </a:lvl2pPr>
            <a:lvl3pPr marL="1257300" indent="-342900" algn="l" defTabSz="914400" rtl="0" eaLnBrk="1" latinLnBrk="0" hangingPunct="1">
              <a:lnSpc>
                <a:spcPct val="90000"/>
              </a:lnSpc>
              <a:spcBef>
                <a:spcPts val="500"/>
              </a:spcBef>
              <a:spcAft>
                <a:spcPts val="600"/>
              </a:spcAft>
              <a:buClr>
                <a:schemeClr val="bg1">
                  <a:lumMod val="50000"/>
                </a:schemeClr>
              </a:buClr>
              <a:buFont typeface="Arial" panose="020B0604020202020204" pitchFamily="34" charset="0"/>
              <a:buChar char="•"/>
              <a:defRPr lang="en-US" sz="2000" kern="1200" baseline="0" dirty="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bg1">
                  <a:lumMod val="50000"/>
                </a:schemeClr>
              </a:buClr>
              <a:buFont typeface="Courier New" panose="02070309020205020404" pitchFamily="49"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1">
                  <a:lumMod val="50000"/>
                </a:schemeClr>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Semi-arid climate</a:t>
            </a:r>
          </a:p>
          <a:p>
            <a:r>
              <a:rPr lang="en-US" dirty="0"/>
              <a:t>Low precipitation</a:t>
            </a:r>
          </a:p>
          <a:p>
            <a:pPr lvl="2"/>
            <a:endParaRPr lang="en-US" b="1" dirty="0"/>
          </a:p>
          <a:p>
            <a:endParaRPr lang="en-US" dirty="0"/>
          </a:p>
        </p:txBody>
      </p:sp>
    </p:spTree>
    <p:extLst>
      <p:ext uri="{BB962C8B-B14F-4D97-AF65-F5344CB8AC3E}">
        <p14:creationId xmlns:p14="http://schemas.microsoft.com/office/powerpoint/2010/main" val="142625181"/>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824D5-0D2F-BB05-04E1-D2207A74FBD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8078DAE-BF98-B62E-A4D5-A7AEAB55273B}"/>
              </a:ext>
            </a:extLst>
          </p:cNvPr>
          <p:cNvSpPr>
            <a:spLocks noGrp="1"/>
          </p:cNvSpPr>
          <p:nvPr>
            <p:ph type="title"/>
          </p:nvPr>
        </p:nvSpPr>
        <p:spPr/>
        <p:txBody>
          <a:bodyPr/>
          <a:lstStyle/>
          <a:p>
            <a:r>
              <a:rPr lang="en-US" dirty="0"/>
              <a:t>Water Availability</a:t>
            </a:r>
          </a:p>
        </p:txBody>
      </p:sp>
      <p:sp>
        <p:nvSpPr>
          <p:cNvPr id="6" name="Slide Number Placeholder 5">
            <a:extLst>
              <a:ext uri="{FF2B5EF4-FFF2-40B4-BE49-F238E27FC236}">
                <a16:creationId xmlns:a16="http://schemas.microsoft.com/office/drawing/2014/main" id="{AB904285-B62F-4009-13CC-7130BE035936}"/>
              </a:ext>
            </a:extLst>
          </p:cNvPr>
          <p:cNvSpPr>
            <a:spLocks noGrp="1"/>
          </p:cNvSpPr>
          <p:nvPr>
            <p:ph type="sldNum" sz="quarter" idx="11"/>
          </p:nvPr>
        </p:nvSpPr>
        <p:spPr>
          <a:xfrm>
            <a:off x="11359493" y="6285583"/>
            <a:ext cx="457200" cy="365125"/>
          </a:xfrm>
        </p:spPr>
        <p:txBody>
          <a:bodyPr/>
          <a:lstStyle/>
          <a:p>
            <a:fld id="{6879546D-77E0-4F37-B65A-7BC4FDC3FAE4}" type="slidenum">
              <a:rPr lang="en-US" smtClean="0"/>
              <a:pPr/>
              <a:t>7</a:t>
            </a:fld>
            <a:endParaRPr lang="en-US" dirty="0"/>
          </a:p>
        </p:txBody>
      </p:sp>
      <p:sp>
        <p:nvSpPr>
          <p:cNvPr id="2" name="Text Placeholder 2">
            <a:extLst>
              <a:ext uri="{FF2B5EF4-FFF2-40B4-BE49-F238E27FC236}">
                <a16:creationId xmlns:a16="http://schemas.microsoft.com/office/drawing/2014/main" id="{04092A5E-7CE4-085C-B474-C31756952144}"/>
              </a:ext>
            </a:extLst>
          </p:cNvPr>
          <p:cNvSpPr txBox="1">
            <a:spLocks/>
          </p:cNvSpPr>
          <p:nvPr/>
        </p:nvSpPr>
        <p:spPr>
          <a:xfrm>
            <a:off x="6445913" y="1016991"/>
            <a:ext cx="5386822" cy="4526500"/>
          </a:xfrm>
          <a:prstGeom prst="rect">
            <a:avLst/>
          </a:prstGeom>
        </p:spPr>
        <p:txBody>
          <a:bodyPr vert="horz" lIns="0" tIns="0" rIns="0" bIns="0" rtlCol="0">
            <a:normAutofit/>
          </a:bodyPr>
          <a:lstStyle>
            <a:lvl1pPr marL="457200" indent="-457200" algn="l" defTabSz="914400" rtl="0" eaLnBrk="1" latinLnBrk="0" hangingPunct="1">
              <a:lnSpc>
                <a:spcPct val="120000"/>
              </a:lnSpc>
              <a:spcBef>
                <a:spcPts val="0"/>
              </a:spcBef>
              <a:buClr>
                <a:schemeClr val="bg2">
                  <a:lumMod val="75000"/>
                </a:schemeClr>
              </a:buClr>
              <a:buSzPct val="100000"/>
              <a:buFont typeface="Wingdings 3" panose="05040102010807070707" pitchFamily="18" charset="2"/>
              <a:buChar char=""/>
              <a:defRPr sz="24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spcAft>
                <a:spcPts val="600"/>
              </a:spcAft>
              <a:buClr>
                <a:schemeClr val="bg1">
                  <a:lumMod val="50000"/>
                </a:schemeClr>
              </a:buClr>
              <a:buFont typeface="Wingdings" panose="05000000000000000000" pitchFamily="2" charset="2"/>
              <a:buChar char="§"/>
              <a:defRPr lang="en-US" sz="2200" kern="1200" baseline="0" dirty="0">
                <a:solidFill>
                  <a:schemeClr val="tx1"/>
                </a:solidFill>
                <a:latin typeface="+mn-lt"/>
                <a:ea typeface="+mn-ea"/>
                <a:cs typeface="+mn-cs"/>
              </a:defRPr>
            </a:lvl2pPr>
            <a:lvl3pPr marL="1257300" indent="-342900" algn="l" defTabSz="914400" rtl="0" eaLnBrk="1" latinLnBrk="0" hangingPunct="1">
              <a:lnSpc>
                <a:spcPct val="90000"/>
              </a:lnSpc>
              <a:spcBef>
                <a:spcPts val="500"/>
              </a:spcBef>
              <a:spcAft>
                <a:spcPts val="600"/>
              </a:spcAft>
              <a:buClr>
                <a:schemeClr val="bg1">
                  <a:lumMod val="50000"/>
                </a:schemeClr>
              </a:buClr>
              <a:buFont typeface="Arial" panose="020B0604020202020204" pitchFamily="34" charset="0"/>
              <a:buChar char="•"/>
              <a:defRPr lang="en-US" sz="2000" kern="1200" baseline="0" dirty="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bg1">
                  <a:lumMod val="50000"/>
                </a:schemeClr>
              </a:buClr>
              <a:buFont typeface="Courier New" panose="02070309020205020404" pitchFamily="49"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1">
                  <a:lumMod val="50000"/>
                </a:schemeClr>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Surface water: Columbia Basin Project</a:t>
            </a:r>
          </a:p>
          <a:p>
            <a:pPr lvl="1"/>
            <a:r>
              <a:rPr lang="en-US" dirty="0"/>
              <a:t>1943 – 1970s</a:t>
            </a:r>
          </a:p>
          <a:p>
            <a:pPr lvl="1"/>
            <a:r>
              <a:rPr lang="en-US" dirty="0"/>
              <a:t>incomplete</a:t>
            </a:r>
          </a:p>
          <a:p>
            <a:r>
              <a:rPr lang="en-US" dirty="0"/>
              <a:t>Groundwater: Basalt Aquifer</a:t>
            </a:r>
          </a:p>
          <a:p>
            <a:pPr lvl="2"/>
            <a:endParaRPr lang="en-US" b="1" dirty="0"/>
          </a:p>
          <a:p>
            <a:endParaRPr lang="en-US" dirty="0"/>
          </a:p>
        </p:txBody>
      </p:sp>
      <p:pic>
        <p:nvPicPr>
          <p:cNvPr id="7" name="Picture 6">
            <a:extLst>
              <a:ext uri="{FF2B5EF4-FFF2-40B4-BE49-F238E27FC236}">
                <a16:creationId xmlns:a16="http://schemas.microsoft.com/office/drawing/2014/main" id="{6A3A3B24-E350-020B-8FAA-1350C75BFCF3}"/>
              </a:ext>
            </a:extLst>
          </p:cNvPr>
          <p:cNvPicPr>
            <a:picLocks noChangeAspect="1"/>
          </p:cNvPicPr>
          <p:nvPr/>
        </p:nvPicPr>
        <p:blipFill>
          <a:blip r:embed="rId3"/>
          <a:stretch>
            <a:fillRect/>
          </a:stretch>
        </p:blipFill>
        <p:spPr>
          <a:xfrm>
            <a:off x="1075592" y="1016991"/>
            <a:ext cx="4997707" cy="5429529"/>
          </a:xfrm>
          <a:prstGeom prst="rect">
            <a:avLst/>
          </a:prstGeom>
          <a:ln>
            <a:solidFill>
              <a:schemeClr val="tx1"/>
            </a:solidFill>
          </a:ln>
        </p:spPr>
      </p:pic>
      <p:pic>
        <p:nvPicPr>
          <p:cNvPr id="9" name="Picture 8">
            <a:extLst>
              <a:ext uri="{FF2B5EF4-FFF2-40B4-BE49-F238E27FC236}">
                <a16:creationId xmlns:a16="http://schemas.microsoft.com/office/drawing/2014/main" id="{5003EBF8-7A35-63A9-4B39-B9A104EC714A}"/>
              </a:ext>
            </a:extLst>
          </p:cNvPr>
          <p:cNvPicPr>
            <a:picLocks noChangeAspect="1"/>
          </p:cNvPicPr>
          <p:nvPr/>
        </p:nvPicPr>
        <p:blipFill>
          <a:blip r:embed="rId4"/>
          <a:stretch>
            <a:fillRect/>
          </a:stretch>
        </p:blipFill>
        <p:spPr>
          <a:xfrm>
            <a:off x="6290638" y="5243468"/>
            <a:ext cx="4320394" cy="1380911"/>
          </a:xfrm>
          <a:prstGeom prst="rect">
            <a:avLst/>
          </a:prstGeom>
        </p:spPr>
      </p:pic>
      <p:pic>
        <p:nvPicPr>
          <p:cNvPr id="5" name="Picture 6" descr="Lava Flows of Columbia River Basalt Group, Washington – Geology Pics">
            <a:extLst>
              <a:ext uri="{FF2B5EF4-FFF2-40B4-BE49-F238E27FC236}">
                <a16:creationId xmlns:a16="http://schemas.microsoft.com/office/drawing/2014/main" id="{E682133B-E286-5F08-E972-8CEF041CBA37}"/>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114353" y="2895600"/>
            <a:ext cx="3160615" cy="21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418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BADAD-E8C2-21E8-3B5D-E13D71811D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795ACC-FE6D-AEAD-DA9C-C457077FEF4B}"/>
              </a:ext>
            </a:extLst>
          </p:cNvPr>
          <p:cNvSpPr>
            <a:spLocks noGrp="1"/>
          </p:cNvSpPr>
          <p:nvPr>
            <p:ph type="title"/>
          </p:nvPr>
        </p:nvSpPr>
        <p:spPr/>
        <p:txBody>
          <a:bodyPr>
            <a:normAutofit/>
          </a:bodyPr>
          <a:lstStyle/>
          <a:p>
            <a:r>
              <a:rPr lang="en-US" b="1" dirty="0"/>
              <a:t>Groundwater Declines</a:t>
            </a:r>
          </a:p>
        </p:txBody>
      </p:sp>
      <p:sp>
        <p:nvSpPr>
          <p:cNvPr id="9" name="Text Placeholder 2">
            <a:extLst>
              <a:ext uri="{FF2B5EF4-FFF2-40B4-BE49-F238E27FC236}">
                <a16:creationId xmlns:a16="http://schemas.microsoft.com/office/drawing/2014/main" id="{7FFBD6F3-7F18-0F88-75C2-59BA0113D25A}"/>
              </a:ext>
            </a:extLst>
          </p:cNvPr>
          <p:cNvSpPr txBox="1">
            <a:spLocks/>
          </p:cNvSpPr>
          <p:nvPr/>
        </p:nvSpPr>
        <p:spPr>
          <a:xfrm>
            <a:off x="838200" y="1214409"/>
            <a:ext cx="4880508" cy="4977421"/>
          </a:xfrm>
          <a:prstGeom prst="rect">
            <a:avLst/>
          </a:prstGeom>
        </p:spPr>
        <p:txBody>
          <a:bodyPr vert="horz" lIns="0" tIns="0" rIns="0" bIns="0" rtlCol="0">
            <a:normAutofit/>
          </a:bodyPr>
          <a:lstStyle>
            <a:lvl1pPr marL="457200" indent="-457200" algn="l" defTabSz="914400" rtl="0" eaLnBrk="1" latinLnBrk="0" hangingPunct="1">
              <a:lnSpc>
                <a:spcPct val="120000"/>
              </a:lnSpc>
              <a:spcBef>
                <a:spcPts val="0"/>
              </a:spcBef>
              <a:buClr>
                <a:schemeClr val="bg2">
                  <a:lumMod val="75000"/>
                </a:schemeClr>
              </a:buClr>
              <a:buSzPct val="100000"/>
              <a:buFont typeface="Wingdings 3" panose="05040102010807070707" pitchFamily="18" charset="2"/>
              <a:buChar char=""/>
              <a:defRPr sz="24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spcAft>
                <a:spcPts val="600"/>
              </a:spcAft>
              <a:buClr>
                <a:schemeClr val="bg1">
                  <a:lumMod val="50000"/>
                </a:schemeClr>
              </a:buClr>
              <a:buFont typeface="Wingdings" panose="05000000000000000000" pitchFamily="2" charset="2"/>
              <a:buChar char="§"/>
              <a:defRPr lang="en-US" sz="2200" kern="1200" baseline="0" dirty="0">
                <a:solidFill>
                  <a:schemeClr val="tx1"/>
                </a:solidFill>
                <a:latin typeface="+mn-lt"/>
                <a:ea typeface="+mn-ea"/>
                <a:cs typeface="+mn-cs"/>
              </a:defRPr>
            </a:lvl2pPr>
            <a:lvl3pPr marL="1257300" indent="-342900" algn="l" defTabSz="914400" rtl="0" eaLnBrk="1" latinLnBrk="0" hangingPunct="1">
              <a:lnSpc>
                <a:spcPct val="90000"/>
              </a:lnSpc>
              <a:spcBef>
                <a:spcPts val="500"/>
              </a:spcBef>
              <a:spcAft>
                <a:spcPts val="600"/>
              </a:spcAft>
              <a:buClr>
                <a:schemeClr val="bg1">
                  <a:lumMod val="50000"/>
                </a:schemeClr>
              </a:buClr>
              <a:buFont typeface="Arial" panose="020B0604020202020204" pitchFamily="34" charset="0"/>
              <a:buChar char="•"/>
              <a:defRPr lang="en-US" sz="2000" kern="1200" baseline="0" dirty="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bg1">
                  <a:lumMod val="50000"/>
                </a:schemeClr>
              </a:buClr>
              <a:buFont typeface="Courier New" panose="02070309020205020404" pitchFamily="49"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1">
                  <a:lumMod val="50000"/>
                </a:schemeClr>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Declining groundwater levels</a:t>
            </a:r>
          </a:p>
          <a:p>
            <a:r>
              <a:rPr lang="en-US" dirty="0"/>
              <a:t>Water shortages</a:t>
            </a:r>
          </a:p>
          <a:p>
            <a:r>
              <a:rPr lang="en-US" dirty="0"/>
              <a:t>Drinking water dependence on groundwater</a:t>
            </a:r>
          </a:p>
          <a:p>
            <a:r>
              <a:rPr lang="en-US" dirty="0"/>
              <a:t>Irrigation dependence on groundwater</a:t>
            </a:r>
          </a:p>
          <a:p>
            <a:pPr lvl="1"/>
            <a:endParaRPr lang="en-US" dirty="0"/>
          </a:p>
          <a:p>
            <a:pPr lvl="1"/>
            <a:endParaRPr lang="en-US" dirty="0"/>
          </a:p>
          <a:p>
            <a:pPr lvl="2"/>
            <a:endParaRPr lang="en-US" b="1" dirty="0"/>
          </a:p>
          <a:p>
            <a:pPr lvl="2"/>
            <a:endParaRPr lang="en-US" b="1" dirty="0"/>
          </a:p>
          <a:p>
            <a:endParaRPr lang="en-US" dirty="0"/>
          </a:p>
        </p:txBody>
      </p:sp>
      <p:grpSp>
        <p:nvGrpSpPr>
          <p:cNvPr id="3" name="Group 2">
            <a:extLst>
              <a:ext uri="{FF2B5EF4-FFF2-40B4-BE49-F238E27FC236}">
                <a16:creationId xmlns:a16="http://schemas.microsoft.com/office/drawing/2014/main" id="{20F37157-2209-8C11-9344-6247F480E8A4}"/>
              </a:ext>
            </a:extLst>
          </p:cNvPr>
          <p:cNvGrpSpPr>
            <a:grpSpLocks noChangeAspect="1"/>
          </p:cNvGrpSpPr>
          <p:nvPr/>
        </p:nvGrpSpPr>
        <p:grpSpPr>
          <a:xfrm>
            <a:off x="6224004" y="991905"/>
            <a:ext cx="5408800" cy="5414991"/>
            <a:chOff x="7790441" y="2730121"/>
            <a:chExt cx="2785654" cy="2974747"/>
          </a:xfrm>
        </p:grpSpPr>
        <p:pic>
          <p:nvPicPr>
            <p:cNvPr id="7" name="Picture 6">
              <a:extLst>
                <a:ext uri="{FF2B5EF4-FFF2-40B4-BE49-F238E27FC236}">
                  <a16:creationId xmlns:a16="http://schemas.microsoft.com/office/drawing/2014/main" id="{4906491F-55F5-DE30-AA16-D309CC426470}"/>
                </a:ext>
              </a:extLst>
            </p:cNvPr>
            <p:cNvPicPr>
              <a:picLocks noChangeAspect="1"/>
            </p:cNvPicPr>
            <p:nvPr/>
          </p:nvPicPr>
          <p:blipFill>
            <a:blip r:embed="rId4"/>
            <a:stretch>
              <a:fillRect/>
            </a:stretch>
          </p:blipFill>
          <p:spPr>
            <a:xfrm>
              <a:off x="7790441" y="2730121"/>
              <a:ext cx="2785654" cy="2974747"/>
            </a:xfrm>
            <a:prstGeom prst="rect">
              <a:avLst/>
            </a:prstGeom>
            <a:ln>
              <a:solidFill>
                <a:schemeClr val="tx1">
                  <a:lumMod val="65000"/>
                  <a:lumOff val="35000"/>
                </a:schemeClr>
              </a:solidFill>
            </a:ln>
          </p:spPr>
        </p:pic>
        <p:sp>
          <p:nvSpPr>
            <p:cNvPr id="8" name="Freeform: Shape 7">
              <a:extLst>
                <a:ext uri="{FF2B5EF4-FFF2-40B4-BE49-F238E27FC236}">
                  <a16:creationId xmlns:a16="http://schemas.microsoft.com/office/drawing/2014/main" id="{4B5D6BDB-CF1C-5E42-006F-8BE6B1EF1A37}"/>
                </a:ext>
              </a:extLst>
            </p:cNvPr>
            <p:cNvSpPr/>
            <p:nvPr/>
          </p:nvSpPr>
          <p:spPr>
            <a:xfrm>
              <a:off x="8105549" y="2952481"/>
              <a:ext cx="2238027" cy="2612774"/>
            </a:xfrm>
            <a:custGeom>
              <a:avLst/>
              <a:gdLst>
                <a:gd name="connsiteX0" fmla="*/ 636104 w 2464904"/>
                <a:gd name="connsiteY0" fmla="*/ 2087217 h 2872408"/>
                <a:gd name="connsiteX1" fmla="*/ 874643 w 2464904"/>
                <a:gd name="connsiteY1" fmla="*/ 2345635 h 2872408"/>
                <a:gd name="connsiteX2" fmla="*/ 874643 w 2464904"/>
                <a:gd name="connsiteY2" fmla="*/ 2613991 h 2872408"/>
                <a:gd name="connsiteX3" fmla="*/ 864704 w 2464904"/>
                <a:gd name="connsiteY3" fmla="*/ 2743200 h 2872408"/>
                <a:gd name="connsiteX4" fmla="*/ 944217 w 2464904"/>
                <a:gd name="connsiteY4" fmla="*/ 2822713 h 2872408"/>
                <a:gd name="connsiteX5" fmla="*/ 1113182 w 2464904"/>
                <a:gd name="connsiteY5" fmla="*/ 2872408 h 2872408"/>
                <a:gd name="connsiteX6" fmla="*/ 1272209 w 2464904"/>
                <a:gd name="connsiteY6" fmla="*/ 2802835 h 2872408"/>
                <a:gd name="connsiteX7" fmla="*/ 1401417 w 2464904"/>
                <a:gd name="connsiteY7" fmla="*/ 2763078 h 2872408"/>
                <a:gd name="connsiteX8" fmla="*/ 1441174 w 2464904"/>
                <a:gd name="connsiteY8" fmla="*/ 2633869 h 2872408"/>
                <a:gd name="connsiteX9" fmla="*/ 1550504 w 2464904"/>
                <a:gd name="connsiteY9" fmla="*/ 2514600 h 2872408"/>
                <a:gd name="connsiteX10" fmla="*/ 1560443 w 2464904"/>
                <a:gd name="connsiteY10" fmla="*/ 2375452 h 2872408"/>
                <a:gd name="connsiteX11" fmla="*/ 1709530 w 2464904"/>
                <a:gd name="connsiteY11" fmla="*/ 2246243 h 2872408"/>
                <a:gd name="connsiteX12" fmla="*/ 2007704 w 2464904"/>
                <a:gd name="connsiteY12" fmla="*/ 2216426 h 2872408"/>
                <a:gd name="connsiteX13" fmla="*/ 2037522 w 2464904"/>
                <a:gd name="connsiteY13" fmla="*/ 2097156 h 2872408"/>
                <a:gd name="connsiteX14" fmla="*/ 2057400 w 2464904"/>
                <a:gd name="connsiteY14" fmla="*/ 2057400 h 2872408"/>
                <a:gd name="connsiteX15" fmla="*/ 1977887 w 2464904"/>
                <a:gd name="connsiteY15" fmla="*/ 1987826 h 2872408"/>
                <a:gd name="connsiteX16" fmla="*/ 2226365 w 2464904"/>
                <a:gd name="connsiteY16" fmla="*/ 1948069 h 2872408"/>
                <a:gd name="connsiteX17" fmla="*/ 2315817 w 2464904"/>
                <a:gd name="connsiteY17" fmla="*/ 1789043 h 2872408"/>
                <a:gd name="connsiteX18" fmla="*/ 2305878 w 2464904"/>
                <a:gd name="connsiteY18" fmla="*/ 1123122 h 2872408"/>
                <a:gd name="connsiteX19" fmla="*/ 2464904 w 2464904"/>
                <a:gd name="connsiteY19" fmla="*/ 1123122 h 2872408"/>
                <a:gd name="connsiteX20" fmla="*/ 2454965 w 2464904"/>
                <a:gd name="connsiteY20" fmla="*/ 188843 h 2872408"/>
                <a:gd name="connsiteX21" fmla="*/ 2375452 w 2464904"/>
                <a:gd name="connsiteY21" fmla="*/ 188843 h 2872408"/>
                <a:gd name="connsiteX22" fmla="*/ 2246243 w 2464904"/>
                <a:gd name="connsiteY22" fmla="*/ 238539 h 2872408"/>
                <a:gd name="connsiteX23" fmla="*/ 2107095 w 2464904"/>
                <a:gd name="connsiteY23" fmla="*/ 79513 h 2872408"/>
                <a:gd name="connsiteX24" fmla="*/ 2057400 w 2464904"/>
                <a:gd name="connsiteY24" fmla="*/ 99391 h 2872408"/>
                <a:gd name="connsiteX25" fmla="*/ 2146852 w 2464904"/>
                <a:gd name="connsiteY25" fmla="*/ 308113 h 2872408"/>
                <a:gd name="connsiteX26" fmla="*/ 2136913 w 2464904"/>
                <a:gd name="connsiteY26" fmla="*/ 337930 h 2872408"/>
                <a:gd name="connsiteX27" fmla="*/ 2027582 w 2464904"/>
                <a:gd name="connsiteY27" fmla="*/ 139148 h 2872408"/>
                <a:gd name="connsiteX28" fmla="*/ 1888435 w 2464904"/>
                <a:gd name="connsiteY28" fmla="*/ 129208 h 2872408"/>
                <a:gd name="connsiteX29" fmla="*/ 1679713 w 2464904"/>
                <a:gd name="connsiteY29" fmla="*/ 149087 h 2872408"/>
                <a:gd name="connsiteX30" fmla="*/ 1669774 w 2464904"/>
                <a:gd name="connsiteY30" fmla="*/ 59635 h 2872408"/>
                <a:gd name="connsiteX31" fmla="*/ 1510748 w 2464904"/>
                <a:gd name="connsiteY31" fmla="*/ 49695 h 2872408"/>
                <a:gd name="connsiteX32" fmla="*/ 1500809 w 2464904"/>
                <a:gd name="connsiteY32" fmla="*/ 109330 h 2872408"/>
                <a:gd name="connsiteX33" fmla="*/ 1351722 w 2464904"/>
                <a:gd name="connsiteY33" fmla="*/ 0 h 2872408"/>
                <a:gd name="connsiteX34" fmla="*/ 1232452 w 2464904"/>
                <a:gd name="connsiteY34" fmla="*/ 39756 h 2872408"/>
                <a:gd name="connsiteX35" fmla="*/ 1172817 w 2464904"/>
                <a:gd name="connsiteY35" fmla="*/ 9939 h 2872408"/>
                <a:gd name="connsiteX36" fmla="*/ 1013791 w 2464904"/>
                <a:gd name="connsiteY36" fmla="*/ 29817 h 2872408"/>
                <a:gd name="connsiteX37" fmla="*/ 834887 w 2464904"/>
                <a:gd name="connsiteY37" fmla="*/ 437322 h 2872408"/>
                <a:gd name="connsiteX38" fmla="*/ 834887 w 2464904"/>
                <a:gd name="connsiteY38" fmla="*/ 516835 h 2872408"/>
                <a:gd name="connsiteX39" fmla="*/ 566530 w 2464904"/>
                <a:gd name="connsiteY39" fmla="*/ 705678 h 2872408"/>
                <a:gd name="connsiteX40" fmla="*/ 566530 w 2464904"/>
                <a:gd name="connsiteY40" fmla="*/ 834887 h 2872408"/>
                <a:gd name="connsiteX41" fmla="*/ 238539 w 2464904"/>
                <a:gd name="connsiteY41" fmla="*/ 815008 h 2872408"/>
                <a:gd name="connsiteX42" fmla="*/ 79513 w 2464904"/>
                <a:gd name="connsiteY42" fmla="*/ 1003852 h 2872408"/>
                <a:gd name="connsiteX43" fmla="*/ 59635 w 2464904"/>
                <a:gd name="connsiteY43" fmla="*/ 1212574 h 2872408"/>
                <a:gd name="connsiteX44" fmla="*/ 0 w 2464904"/>
                <a:gd name="connsiteY44" fmla="*/ 1421295 h 2872408"/>
                <a:gd name="connsiteX45" fmla="*/ 59635 w 2464904"/>
                <a:gd name="connsiteY45" fmla="*/ 1530626 h 2872408"/>
                <a:gd name="connsiteX46" fmla="*/ 49695 w 2464904"/>
                <a:gd name="connsiteY46" fmla="*/ 1580322 h 2872408"/>
                <a:gd name="connsiteX47" fmla="*/ 109330 w 2464904"/>
                <a:gd name="connsiteY47" fmla="*/ 1669774 h 2872408"/>
                <a:gd name="connsiteX48" fmla="*/ 69574 w 2464904"/>
                <a:gd name="connsiteY48" fmla="*/ 1808922 h 2872408"/>
                <a:gd name="connsiteX49" fmla="*/ 129209 w 2464904"/>
                <a:gd name="connsiteY49" fmla="*/ 1878495 h 2872408"/>
                <a:gd name="connsiteX50" fmla="*/ 69574 w 2464904"/>
                <a:gd name="connsiteY50" fmla="*/ 2007704 h 2872408"/>
                <a:gd name="connsiteX51" fmla="*/ 99391 w 2464904"/>
                <a:gd name="connsiteY51" fmla="*/ 2097156 h 2872408"/>
                <a:gd name="connsiteX52" fmla="*/ 168965 w 2464904"/>
                <a:gd name="connsiteY52" fmla="*/ 2156791 h 2872408"/>
                <a:gd name="connsiteX53" fmla="*/ 228600 w 2464904"/>
                <a:gd name="connsiteY53" fmla="*/ 2186608 h 2872408"/>
                <a:gd name="connsiteX54" fmla="*/ 327991 w 2464904"/>
                <a:gd name="connsiteY54" fmla="*/ 2136913 h 2872408"/>
                <a:gd name="connsiteX55" fmla="*/ 417443 w 2464904"/>
                <a:gd name="connsiteY55" fmla="*/ 2156791 h 2872408"/>
                <a:gd name="connsiteX56" fmla="*/ 576469 w 2464904"/>
                <a:gd name="connsiteY56" fmla="*/ 2017643 h 2872408"/>
                <a:gd name="connsiteX57" fmla="*/ 636104 w 2464904"/>
                <a:gd name="connsiteY57" fmla="*/ 2087217 h 2872408"/>
                <a:gd name="csX0" fmla="*/ 636104 w 2464904"/>
                <a:gd name="csY0" fmla="*/ 2087217 h 2872408"/>
                <a:gd name="csX1" fmla="*/ 874643 w 2464904"/>
                <a:gd name="csY1" fmla="*/ 2345635 h 2872408"/>
                <a:gd name="csX2" fmla="*/ 874643 w 2464904"/>
                <a:gd name="csY2" fmla="*/ 2613991 h 2872408"/>
                <a:gd name="csX3" fmla="*/ 864704 w 2464904"/>
                <a:gd name="csY3" fmla="*/ 2743200 h 2872408"/>
                <a:gd name="csX4" fmla="*/ 944217 w 2464904"/>
                <a:gd name="csY4" fmla="*/ 2822713 h 2872408"/>
                <a:gd name="csX5" fmla="*/ 1113182 w 2464904"/>
                <a:gd name="csY5" fmla="*/ 2872408 h 2872408"/>
                <a:gd name="csX6" fmla="*/ 1272209 w 2464904"/>
                <a:gd name="csY6" fmla="*/ 2802835 h 2872408"/>
                <a:gd name="csX7" fmla="*/ 1401417 w 2464904"/>
                <a:gd name="csY7" fmla="*/ 2763078 h 2872408"/>
                <a:gd name="csX8" fmla="*/ 1441174 w 2464904"/>
                <a:gd name="csY8" fmla="*/ 2633869 h 2872408"/>
                <a:gd name="csX9" fmla="*/ 1550504 w 2464904"/>
                <a:gd name="csY9" fmla="*/ 2514600 h 2872408"/>
                <a:gd name="csX10" fmla="*/ 1560443 w 2464904"/>
                <a:gd name="csY10" fmla="*/ 2375452 h 2872408"/>
                <a:gd name="csX11" fmla="*/ 1709530 w 2464904"/>
                <a:gd name="csY11" fmla="*/ 2246243 h 2872408"/>
                <a:gd name="csX12" fmla="*/ 2007704 w 2464904"/>
                <a:gd name="csY12" fmla="*/ 2216426 h 2872408"/>
                <a:gd name="csX13" fmla="*/ 2037522 w 2464904"/>
                <a:gd name="csY13" fmla="*/ 2097156 h 2872408"/>
                <a:gd name="csX14" fmla="*/ 2057400 w 2464904"/>
                <a:gd name="csY14" fmla="*/ 2057400 h 2872408"/>
                <a:gd name="csX15" fmla="*/ 1977887 w 2464904"/>
                <a:gd name="csY15" fmla="*/ 1987826 h 2872408"/>
                <a:gd name="csX16" fmla="*/ 2226365 w 2464904"/>
                <a:gd name="csY16" fmla="*/ 1948069 h 2872408"/>
                <a:gd name="csX17" fmla="*/ 2315817 w 2464904"/>
                <a:gd name="csY17" fmla="*/ 1789043 h 2872408"/>
                <a:gd name="csX18" fmla="*/ 2305878 w 2464904"/>
                <a:gd name="csY18" fmla="*/ 1123122 h 2872408"/>
                <a:gd name="csX19" fmla="*/ 2464904 w 2464904"/>
                <a:gd name="csY19" fmla="*/ 1123122 h 2872408"/>
                <a:gd name="csX20" fmla="*/ 2454965 w 2464904"/>
                <a:gd name="csY20" fmla="*/ 188843 h 2872408"/>
                <a:gd name="csX21" fmla="*/ 2375452 w 2464904"/>
                <a:gd name="csY21" fmla="*/ 188843 h 2872408"/>
                <a:gd name="csX22" fmla="*/ 2246243 w 2464904"/>
                <a:gd name="csY22" fmla="*/ 238539 h 2872408"/>
                <a:gd name="csX23" fmla="*/ 2107095 w 2464904"/>
                <a:gd name="csY23" fmla="*/ 79513 h 2872408"/>
                <a:gd name="csX24" fmla="*/ 2057400 w 2464904"/>
                <a:gd name="csY24" fmla="*/ 99391 h 2872408"/>
                <a:gd name="csX25" fmla="*/ 2146852 w 2464904"/>
                <a:gd name="csY25" fmla="*/ 308113 h 2872408"/>
                <a:gd name="csX26" fmla="*/ 2136913 w 2464904"/>
                <a:gd name="csY26" fmla="*/ 337930 h 2872408"/>
                <a:gd name="csX27" fmla="*/ 2027582 w 2464904"/>
                <a:gd name="csY27" fmla="*/ 139148 h 2872408"/>
                <a:gd name="csX28" fmla="*/ 1888435 w 2464904"/>
                <a:gd name="csY28" fmla="*/ 129208 h 2872408"/>
                <a:gd name="csX29" fmla="*/ 1679713 w 2464904"/>
                <a:gd name="csY29" fmla="*/ 149087 h 2872408"/>
                <a:gd name="csX30" fmla="*/ 1669774 w 2464904"/>
                <a:gd name="csY30" fmla="*/ 59635 h 2872408"/>
                <a:gd name="csX31" fmla="*/ 1510748 w 2464904"/>
                <a:gd name="csY31" fmla="*/ 49695 h 2872408"/>
                <a:gd name="csX32" fmla="*/ 1500809 w 2464904"/>
                <a:gd name="csY32" fmla="*/ 109330 h 2872408"/>
                <a:gd name="csX33" fmla="*/ 1351722 w 2464904"/>
                <a:gd name="csY33" fmla="*/ 0 h 2872408"/>
                <a:gd name="csX34" fmla="*/ 1232452 w 2464904"/>
                <a:gd name="csY34" fmla="*/ 39756 h 2872408"/>
                <a:gd name="csX35" fmla="*/ 1172817 w 2464904"/>
                <a:gd name="csY35" fmla="*/ 9939 h 2872408"/>
                <a:gd name="csX36" fmla="*/ 1013791 w 2464904"/>
                <a:gd name="csY36" fmla="*/ 29817 h 2872408"/>
                <a:gd name="csX37" fmla="*/ 834887 w 2464904"/>
                <a:gd name="csY37" fmla="*/ 437322 h 2872408"/>
                <a:gd name="csX38" fmla="*/ 834887 w 2464904"/>
                <a:gd name="csY38" fmla="*/ 516835 h 2872408"/>
                <a:gd name="csX39" fmla="*/ 566530 w 2464904"/>
                <a:gd name="csY39" fmla="*/ 705678 h 2872408"/>
                <a:gd name="csX40" fmla="*/ 566530 w 2464904"/>
                <a:gd name="csY40" fmla="*/ 834887 h 2872408"/>
                <a:gd name="csX41" fmla="*/ 176610 w 2464904"/>
                <a:gd name="csY41" fmla="*/ 855137 h 2872408"/>
                <a:gd name="csX42" fmla="*/ 79513 w 2464904"/>
                <a:gd name="csY42" fmla="*/ 1003852 h 2872408"/>
                <a:gd name="csX43" fmla="*/ 59635 w 2464904"/>
                <a:gd name="csY43" fmla="*/ 1212574 h 2872408"/>
                <a:gd name="csX44" fmla="*/ 0 w 2464904"/>
                <a:gd name="csY44" fmla="*/ 1421295 h 2872408"/>
                <a:gd name="csX45" fmla="*/ 59635 w 2464904"/>
                <a:gd name="csY45" fmla="*/ 1530626 h 2872408"/>
                <a:gd name="csX46" fmla="*/ 49695 w 2464904"/>
                <a:gd name="csY46" fmla="*/ 1580322 h 2872408"/>
                <a:gd name="csX47" fmla="*/ 109330 w 2464904"/>
                <a:gd name="csY47" fmla="*/ 1669774 h 2872408"/>
                <a:gd name="csX48" fmla="*/ 69574 w 2464904"/>
                <a:gd name="csY48" fmla="*/ 1808922 h 2872408"/>
                <a:gd name="csX49" fmla="*/ 129209 w 2464904"/>
                <a:gd name="csY49" fmla="*/ 1878495 h 2872408"/>
                <a:gd name="csX50" fmla="*/ 69574 w 2464904"/>
                <a:gd name="csY50" fmla="*/ 2007704 h 2872408"/>
                <a:gd name="csX51" fmla="*/ 99391 w 2464904"/>
                <a:gd name="csY51" fmla="*/ 2097156 h 2872408"/>
                <a:gd name="csX52" fmla="*/ 168965 w 2464904"/>
                <a:gd name="csY52" fmla="*/ 2156791 h 2872408"/>
                <a:gd name="csX53" fmla="*/ 228600 w 2464904"/>
                <a:gd name="csY53" fmla="*/ 2186608 h 2872408"/>
                <a:gd name="csX54" fmla="*/ 327991 w 2464904"/>
                <a:gd name="csY54" fmla="*/ 2136913 h 2872408"/>
                <a:gd name="csX55" fmla="*/ 417443 w 2464904"/>
                <a:gd name="csY55" fmla="*/ 2156791 h 2872408"/>
                <a:gd name="csX56" fmla="*/ 576469 w 2464904"/>
                <a:gd name="csY56" fmla="*/ 2017643 h 2872408"/>
                <a:gd name="csX57" fmla="*/ 636104 w 2464904"/>
                <a:gd name="csY57" fmla="*/ 2087217 h 2872408"/>
                <a:gd name="csX0" fmla="*/ 636104 w 2464904"/>
                <a:gd name="csY0" fmla="*/ 2087217 h 2872408"/>
                <a:gd name="csX1" fmla="*/ 874643 w 2464904"/>
                <a:gd name="csY1" fmla="*/ 2345635 h 2872408"/>
                <a:gd name="csX2" fmla="*/ 874643 w 2464904"/>
                <a:gd name="csY2" fmla="*/ 2613991 h 2872408"/>
                <a:gd name="csX3" fmla="*/ 864704 w 2464904"/>
                <a:gd name="csY3" fmla="*/ 2743200 h 2872408"/>
                <a:gd name="csX4" fmla="*/ 944217 w 2464904"/>
                <a:gd name="csY4" fmla="*/ 2822713 h 2872408"/>
                <a:gd name="csX5" fmla="*/ 1113182 w 2464904"/>
                <a:gd name="csY5" fmla="*/ 2872408 h 2872408"/>
                <a:gd name="csX6" fmla="*/ 1272209 w 2464904"/>
                <a:gd name="csY6" fmla="*/ 2802835 h 2872408"/>
                <a:gd name="csX7" fmla="*/ 1401417 w 2464904"/>
                <a:gd name="csY7" fmla="*/ 2763078 h 2872408"/>
                <a:gd name="csX8" fmla="*/ 1441174 w 2464904"/>
                <a:gd name="csY8" fmla="*/ 2633869 h 2872408"/>
                <a:gd name="csX9" fmla="*/ 1550504 w 2464904"/>
                <a:gd name="csY9" fmla="*/ 2514600 h 2872408"/>
                <a:gd name="csX10" fmla="*/ 1560443 w 2464904"/>
                <a:gd name="csY10" fmla="*/ 2375452 h 2872408"/>
                <a:gd name="csX11" fmla="*/ 1709530 w 2464904"/>
                <a:gd name="csY11" fmla="*/ 2246243 h 2872408"/>
                <a:gd name="csX12" fmla="*/ 2007704 w 2464904"/>
                <a:gd name="csY12" fmla="*/ 2216426 h 2872408"/>
                <a:gd name="csX13" fmla="*/ 2037522 w 2464904"/>
                <a:gd name="csY13" fmla="*/ 2097156 h 2872408"/>
                <a:gd name="csX14" fmla="*/ 2057400 w 2464904"/>
                <a:gd name="csY14" fmla="*/ 2057400 h 2872408"/>
                <a:gd name="csX15" fmla="*/ 1977887 w 2464904"/>
                <a:gd name="csY15" fmla="*/ 1987826 h 2872408"/>
                <a:gd name="csX16" fmla="*/ 2226365 w 2464904"/>
                <a:gd name="csY16" fmla="*/ 1948069 h 2872408"/>
                <a:gd name="csX17" fmla="*/ 2315817 w 2464904"/>
                <a:gd name="csY17" fmla="*/ 1789043 h 2872408"/>
                <a:gd name="csX18" fmla="*/ 2305878 w 2464904"/>
                <a:gd name="csY18" fmla="*/ 1123122 h 2872408"/>
                <a:gd name="csX19" fmla="*/ 2464904 w 2464904"/>
                <a:gd name="csY19" fmla="*/ 1123122 h 2872408"/>
                <a:gd name="csX20" fmla="*/ 2454965 w 2464904"/>
                <a:gd name="csY20" fmla="*/ 188843 h 2872408"/>
                <a:gd name="csX21" fmla="*/ 2375452 w 2464904"/>
                <a:gd name="csY21" fmla="*/ 188843 h 2872408"/>
                <a:gd name="csX22" fmla="*/ 2246243 w 2464904"/>
                <a:gd name="csY22" fmla="*/ 238539 h 2872408"/>
                <a:gd name="csX23" fmla="*/ 2107095 w 2464904"/>
                <a:gd name="csY23" fmla="*/ 79513 h 2872408"/>
                <a:gd name="csX24" fmla="*/ 2057400 w 2464904"/>
                <a:gd name="csY24" fmla="*/ 99391 h 2872408"/>
                <a:gd name="csX25" fmla="*/ 2146852 w 2464904"/>
                <a:gd name="csY25" fmla="*/ 308113 h 2872408"/>
                <a:gd name="csX26" fmla="*/ 2136913 w 2464904"/>
                <a:gd name="csY26" fmla="*/ 337930 h 2872408"/>
                <a:gd name="csX27" fmla="*/ 2027582 w 2464904"/>
                <a:gd name="csY27" fmla="*/ 139148 h 2872408"/>
                <a:gd name="csX28" fmla="*/ 1888435 w 2464904"/>
                <a:gd name="csY28" fmla="*/ 129208 h 2872408"/>
                <a:gd name="csX29" fmla="*/ 1679713 w 2464904"/>
                <a:gd name="csY29" fmla="*/ 149087 h 2872408"/>
                <a:gd name="csX30" fmla="*/ 1669774 w 2464904"/>
                <a:gd name="csY30" fmla="*/ 59635 h 2872408"/>
                <a:gd name="csX31" fmla="*/ 1510748 w 2464904"/>
                <a:gd name="csY31" fmla="*/ 49695 h 2872408"/>
                <a:gd name="csX32" fmla="*/ 1500809 w 2464904"/>
                <a:gd name="csY32" fmla="*/ 109330 h 2872408"/>
                <a:gd name="csX33" fmla="*/ 1351722 w 2464904"/>
                <a:gd name="csY33" fmla="*/ 0 h 2872408"/>
                <a:gd name="csX34" fmla="*/ 1232452 w 2464904"/>
                <a:gd name="csY34" fmla="*/ 39756 h 2872408"/>
                <a:gd name="csX35" fmla="*/ 1172817 w 2464904"/>
                <a:gd name="csY35" fmla="*/ 9939 h 2872408"/>
                <a:gd name="csX36" fmla="*/ 1013791 w 2464904"/>
                <a:gd name="csY36" fmla="*/ 29817 h 2872408"/>
                <a:gd name="csX37" fmla="*/ 834887 w 2464904"/>
                <a:gd name="csY37" fmla="*/ 437322 h 2872408"/>
                <a:gd name="csX38" fmla="*/ 834887 w 2464904"/>
                <a:gd name="csY38" fmla="*/ 516835 h 2872408"/>
                <a:gd name="csX39" fmla="*/ 566530 w 2464904"/>
                <a:gd name="csY39" fmla="*/ 705678 h 2872408"/>
                <a:gd name="csX40" fmla="*/ 566530 w 2464904"/>
                <a:gd name="csY40" fmla="*/ 834887 h 2872408"/>
                <a:gd name="csX41" fmla="*/ 176610 w 2464904"/>
                <a:gd name="csY41" fmla="*/ 855137 h 2872408"/>
                <a:gd name="csX42" fmla="*/ 39124 w 2464904"/>
                <a:gd name="csY42" fmla="*/ 1055446 h 2872408"/>
                <a:gd name="csX43" fmla="*/ 59635 w 2464904"/>
                <a:gd name="csY43" fmla="*/ 1212574 h 2872408"/>
                <a:gd name="csX44" fmla="*/ 0 w 2464904"/>
                <a:gd name="csY44" fmla="*/ 1421295 h 2872408"/>
                <a:gd name="csX45" fmla="*/ 59635 w 2464904"/>
                <a:gd name="csY45" fmla="*/ 1530626 h 2872408"/>
                <a:gd name="csX46" fmla="*/ 49695 w 2464904"/>
                <a:gd name="csY46" fmla="*/ 1580322 h 2872408"/>
                <a:gd name="csX47" fmla="*/ 109330 w 2464904"/>
                <a:gd name="csY47" fmla="*/ 1669774 h 2872408"/>
                <a:gd name="csX48" fmla="*/ 69574 w 2464904"/>
                <a:gd name="csY48" fmla="*/ 1808922 h 2872408"/>
                <a:gd name="csX49" fmla="*/ 129209 w 2464904"/>
                <a:gd name="csY49" fmla="*/ 1878495 h 2872408"/>
                <a:gd name="csX50" fmla="*/ 69574 w 2464904"/>
                <a:gd name="csY50" fmla="*/ 2007704 h 2872408"/>
                <a:gd name="csX51" fmla="*/ 99391 w 2464904"/>
                <a:gd name="csY51" fmla="*/ 2097156 h 2872408"/>
                <a:gd name="csX52" fmla="*/ 168965 w 2464904"/>
                <a:gd name="csY52" fmla="*/ 2156791 h 2872408"/>
                <a:gd name="csX53" fmla="*/ 228600 w 2464904"/>
                <a:gd name="csY53" fmla="*/ 2186608 h 2872408"/>
                <a:gd name="csX54" fmla="*/ 327991 w 2464904"/>
                <a:gd name="csY54" fmla="*/ 2136913 h 2872408"/>
                <a:gd name="csX55" fmla="*/ 417443 w 2464904"/>
                <a:gd name="csY55" fmla="*/ 2156791 h 2872408"/>
                <a:gd name="csX56" fmla="*/ 576469 w 2464904"/>
                <a:gd name="csY56" fmla="*/ 2017643 h 2872408"/>
                <a:gd name="csX57" fmla="*/ 636104 w 2464904"/>
                <a:gd name="csY57" fmla="*/ 2087217 h 2872408"/>
                <a:gd name="csX0" fmla="*/ 636104 w 2464904"/>
                <a:gd name="csY0" fmla="*/ 2087217 h 2872408"/>
                <a:gd name="csX1" fmla="*/ 874643 w 2464904"/>
                <a:gd name="csY1" fmla="*/ 2345635 h 2872408"/>
                <a:gd name="csX2" fmla="*/ 874643 w 2464904"/>
                <a:gd name="csY2" fmla="*/ 2613991 h 2872408"/>
                <a:gd name="csX3" fmla="*/ 864704 w 2464904"/>
                <a:gd name="csY3" fmla="*/ 2743200 h 2872408"/>
                <a:gd name="csX4" fmla="*/ 944217 w 2464904"/>
                <a:gd name="csY4" fmla="*/ 2822713 h 2872408"/>
                <a:gd name="csX5" fmla="*/ 1113182 w 2464904"/>
                <a:gd name="csY5" fmla="*/ 2872408 h 2872408"/>
                <a:gd name="csX6" fmla="*/ 1272209 w 2464904"/>
                <a:gd name="csY6" fmla="*/ 2802835 h 2872408"/>
                <a:gd name="csX7" fmla="*/ 1401417 w 2464904"/>
                <a:gd name="csY7" fmla="*/ 2763078 h 2872408"/>
                <a:gd name="csX8" fmla="*/ 1441174 w 2464904"/>
                <a:gd name="csY8" fmla="*/ 2633869 h 2872408"/>
                <a:gd name="csX9" fmla="*/ 1550504 w 2464904"/>
                <a:gd name="csY9" fmla="*/ 2514600 h 2872408"/>
                <a:gd name="csX10" fmla="*/ 1560443 w 2464904"/>
                <a:gd name="csY10" fmla="*/ 2375452 h 2872408"/>
                <a:gd name="csX11" fmla="*/ 1709530 w 2464904"/>
                <a:gd name="csY11" fmla="*/ 2246243 h 2872408"/>
                <a:gd name="csX12" fmla="*/ 2007704 w 2464904"/>
                <a:gd name="csY12" fmla="*/ 2216426 h 2872408"/>
                <a:gd name="csX13" fmla="*/ 2037522 w 2464904"/>
                <a:gd name="csY13" fmla="*/ 2097156 h 2872408"/>
                <a:gd name="csX14" fmla="*/ 2057400 w 2464904"/>
                <a:gd name="csY14" fmla="*/ 2057400 h 2872408"/>
                <a:gd name="csX15" fmla="*/ 1977887 w 2464904"/>
                <a:gd name="csY15" fmla="*/ 1987826 h 2872408"/>
                <a:gd name="csX16" fmla="*/ 2226365 w 2464904"/>
                <a:gd name="csY16" fmla="*/ 1948069 h 2872408"/>
                <a:gd name="csX17" fmla="*/ 2315817 w 2464904"/>
                <a:gd name="csY17" fmla="*/ 1789043 h 2872408"/>
                <a:gd name="csX18" fmla="*/ 2305878 w 2464904"/>
                <a:gd name="csY18" fmla="*/ 1123122 h 2872408"/>
                <a:gd name="csX19" fmla="*/ 2464904 w 2464904"/>
                <a:gd name="csY19" fmla="*/ 1123122 h 2872408"/>
                <a:gd name="csX20" fmla="*/ 2454965 w 2464904"/>
                <a:gd name="csY20" fmla="*/ 188843 h 2872408"/>
                <a:gd name="csX21" fmla="*/ 2375452 w 2464904"/>
                <a:gd name="csY21" fmla="*/ 188843 h 2872408"/>
                <a:gd name="csX22" fmla="*/ 2246243 w 2464904"/>
                <a:gd name="csY22" fmla="*/ 238539 h 2872408"/>
                <a:gd name="csX23" fmla="*/ 2107095 w 2464904"/>
                <a:gd name="csY23" fmla="*/ 79513 h 2872408"/>
                <a:gd name="csX24" fmla="*/ 2057400 w 2464904"/>
                <a:gd name="csY24" fmla="*/ 99391 h 2872408"/>
                <a:gd name="csX25" fmla="*/ 2146852 w 2464904"/>
                <a:gd name="csY25" fmla="*/ 308113 h 2872408"/>
                <a:gd name="csX26" fmla="*/ 2136913 w 2464904"/>
                <a:gd name="csY26" fmla="*/ 337930 h 2872408"/>
                <a:gd name="csX27" fmla="*/ 2027582 w 2464904"/>
                <a:gd name="csY27" fmla="*/ 139148 h 2872408"/>
                <a:gd name="csX28" fmla="*/ 1888435 w 2464904"/>
                <a:gd name="csY28" fmla="*/ 129208 h 2872408"/>
                <a:gd name="csX29" fmla="*/ 1679713 w 2464904"/>
                <a:gd name="csY29" fmla="*/ 149087 h 2872408"/>
                <a:gd name="csX30" fmla="*/ 1669774 w 2464904"/>
                <a:gd name="csY30" fmla="*/ 59635 h 2872408"/>
                <a:gd name="csX31" fmla="*/ 1510748 w 2464904"/>
                <a:gd name="csY31" fmla="*/ 49695 h 2872408"/>
                <a:gd name="csX32" fmla="*/ 1500809 w 2464904"/>
                <a:gd name="csY32" fmla="*/ 109330 h 2872408"/>
                <a:gd name="csX33" fmla="*/ 1351722 w 2464904"/>
                <a:gd name="csY33" fmla="*/ 0 h 2872408"/>
                <a:gd name="csX34" fmla="*/ 1232452 w 2464904"/>
                <a:gd name="csY34" fmla="*/ 39756 h 2872408"/>
                <a:gd name="csX35" fmla="*/ 1172817 w 2464904"/>
                <a:gd name="csY35" fmla="*/ 9939 h 2872408"/>
                <a:gd name="csX36" fmla="*/ 1013791 w 2464904"/>
                <a:gd name="csY36" fmla="*/ 29817 h 2872408"/>
                <a:gd name="csX37" fmla="*/ 834887 w 2464904"/>
                <a:gd name="csY37" fmla="*/ 437322 h 2872408"/>
                <a:gd name="csX38" fmla="*/ 834887 w 2464904"/>
                <a:gd name="csY38" fmla="*/ 516835 h 2872408"/>
                <a:gd name="csX39" fmla="*/ 566530 w 2464904"/>
                <a:gd name="csY39" fmla="*/ 705678 h 2872408"/>
                <a:gd name="csX40" fmla="*/ 566530 w 2464904"/>
                <a:gd name="csY40" fmla="*/ 834887 h 2872408"/>
                <a:gd name="csX41" fmla="*/ 176610 w 2464904"/>
                <a:gd name="csY41" fmla="*/ 855137 h 2872408"/>
                <a:gd name="csX42" fmla="*/ 39124 w 2464904"/>
                <a:gd name="csY42" fmla="*/ 1055446 h 2872408"/>
                <a:gd name="csX43" fmla="*/ 38094 w 2464904"/>
                <a:gd name="csY43" fmla="*/ 1212574 h 2872408"/>
                <a:gd name="csX44" fmla="*/ 0 w 2464904"/>
                <a:gd name="csY44" fmla="*/ 1421295 h 2872408"/>
                <a:gd name="csX45" fmla="*/ 59635 w 2464904"/>
                <a:gd name="csY45" fmla="*/ 1530626 h 2872408"/>
                <a:gd name="csX46" fmla="*/ 49695 w 2464904"/>
                <a:gd name="csY46" fmla="*/ 1580322 h 2872408"/>
                <a:gd name="csX47" fmla="*/ 109330 w 2464904"/>
                <a:gd name="csY47" fmla="*/ 1669774 h 2872408"/>
                <a:gd name="csX48" fmla="*/ 69574 w 2464904"/>
                <a:gd name="csY48" fmla="*/ 1808922 h 2872408"/>
                <a:gd name="csX49" fmla="*/ 129209 w 2464904"/>
                <a:gd name="csY49" fmla="*/ 1878495 h 2872408"/>
                <a:gd name="csX50" fmla="*/ 69574 w 2464904"/>
                <a:gd name="csY50" fmla="*/ 2007704 h 2872408"/>
                <a:gd name="csX51" fmla="*/ 99391 w 2464904"/>
                <a:gd name="csY51" fmla="*/ 2097156 h 2872408"/>
                <a:gd name="csX52" fmla="*/ 168965 w 2464904"/>
                <a:gd name="csY52" fmla="*/ 2156791 h 2872408"/>
                <a:gd name="csX53" fmla="*/ 228600 w 2464904"/>
                <a:gd name="csY53" fmla="*/ 2186608 h 2872408"/>
                <a:gd name="csX54" fmla="*/ 327991 w 2464904"/>
                <a:gd name="csY54" fmla="*/ 2136913 h 2872408"/>
                <a:gd name="csX55" fmla="*/ 417443 w 2464904"/>
                <a:gd name="csY55" fmla="*/ 2156791 h 2872408"/>
                <a:gd name="csX56" fmla="*/ 576469 w 2464904"/>
                <a:gd name="csY56" fmla="*/ 2017643 h 2872408"/>
                <a:gd name="csX57" fmla="*/ 636104 w 2464904"/>
                <a:gd name="csY57" fmla="*/ 2087217 h 2872408"/>
                <a:gd name="csX0" fmla="*/ 636104 w 2464904"/>
                <a:gd name="csY0" fmla="*/ 2087217 h 2872408"/>
                <a:gd name="csX1" fmla="*/ 874643 w 2464904"/>
                <a:gd name="csY1" fmla="*/ 2345635 h 2872408"/>
                <a:gd name="csX2" fmla="*/ 874643 w 2464904"/>
                <a:gd name="csY2" fmla="*/ 2613991 h 2872408"/>
                <a:gd name="csX3" fmla="*/ 864704 w 2464904"/>
                <a:gd name="csY3" fmla="*/ 2743200 h 2872408"/>
                <a:gd name="csX4" fmla="*/ 944217 w 2464904"/>
                <a:gd name="csY4" fmla="*/ 2822713 h 2872408"/>
                <a:gd name="csX5" fmla="*/ 1113182 w 2464904"/>
                <a:gd name="csY5" fmla="*/ 2872408 h 2872408"/>
                <a:gd name="csX6" fmla="*/ 1272209 w 2464904"/>
                <a:gd name="csY6" fmla="*/ 2802835 h 2872408"/>
                <a:gd name="csX7" fmla="*/ 1401417 w 2464904"/>
                <a:gd name="csY7" fmla="*/ 2763078 h 2872408"/>
                <a:gd name="csX8" fmla="*/ 1441174 w 2464904"/>
                <a:gd name="csY8" fmla="*/ 2633869 h 2872408"/>
                <a:gd name="csX9" fmla="*/ 1550504 w 2464904"/>
                <a:gd name="csY9" fmla="*/ 2514600 h 2872408"/>
                <a:gd name="csX10" fmla="*/ 1560443 w 2464904"/>
                <a:gd name="csY10" fmla="*/ 2375452 h 2872408"/>
                <a:gd name="csX11" fmla="*/ 1709530 w 2464904"/>
                <a:gd name="csY11" fmla="*/ 2246243 h 2872408"/>
                <a:gd name="csX12" fmla="*/ 2007704 w 2464904"/>
                <a:gd name="csY12" fmla="*/ 2216426 h 2872408"/>
                <a:gd name="csX13" fmla="*/ 2037522 w 2464904"/>
                <a:gd name="csY13" fmla="*/ 2097156 h 2872408"/>
                <a:gd name="csX14" fmla="*/ 2057400 w 2464904"/>
                <a:gd name="csY14" fmla="*/ 2057400 h 2872408"/>
                <a:gd name="csX15" fmla="*/ 1977887 w 2464904"/>
                <a:gd name="csY15" fmla="*/ 1987826 h 2872408"/>
                <a:gd name="csX16" fmla="*/ 2226365 w 2464904"/>
                <a:gd name="csY16" fmla="*/ 1948069 h 2872408"/>
                <a:gd name="csX17" fmla="*/ 2315817 w 2464904"/>
                <a:gd name="csY17" fmla="*/ 1789043 h 2872408"/>
                <a:gd name="csX18" fmla="*/ 2305878 w 2464904"/>
                <a:gd name="csY18" fmla="*/ 1123122 h 2872408"/>
                <a:gd name="csX19" fmla="*/ 2464904 w 2464904"/>
                <a:gd name="csY19" fmla="*/ 1123122 h 2872408"/>
                <a:gd name="csX20" fmla="*/ 2454965 w 2464904"/>
                <a:gd name="csY20" fmla="*/ 188843 h 2872408"/>
                <a:gd name="csX21" fmla="*/ 2375452 w 2464904"/>
                <a:gd name="csY21" fmla="*/ 188843 h 2872408"/>
                <a:gd name="csX22" fmla="*/ 2246243 w 2464904"/>
                <a:gd name="csY22" fmla="*/ 238539 h 2872408"/>
                <a:gd name="csX23" fmla="*/ 2107095 w 2464904"/>
                <a:gd name="csY23" fmla="*/ 79513 h 2872408"/>
                <a:gd name="csX24" fmla="*/ 2057400 w 2464904"/>
                <a:gd name="csY24" fmla="*/ 99391 h 2872408"/>
                <a:gd name="csX25" fmla="*/ 2146852 w 2464904"/>
                <a:gd name="csY25" fmla="*/ 308113 h 2872408"/>
                <a:gd name="csX26" fmla="*/ 2136913 w 2464904"/>
                <a:gd name="csY26" fmla="*/ 337930 h 2872408"/>
                <a:gd name="csX27" fmla="*/ 2027582 w 2464904"/>
                <a:gd name="csY27" fmla="*/ 139148 h 2872408"/>
                <a:gd name="csX28" fmla="*/ 1888435 w 2464904"/>
                <a:gd name="csY28" fmla="*/ 129208 h 2872408"/>
                <a:gd name="csX29" fmla="*/ 1679713 w 2464904"/>
                <a:gd name="csY29" fmla="*/ 149087 h 2872408"/>
                <a:gd name="csX30" fmla="*/ 1669774 w 2464904"/>
                <a:gd name="csY30" fmla="*/ 59635 h 2872408"/>
                <a:gd name="csX31" fmla="*/ 1510748 w 2464904"/>
                <a:gd name="csY31" fmla="*/ 49695 h 2872408"/>
                <a:gd name="csX32" fmla="*/ 1500809 w 2464904"/>
                <a:gd name="csY32" fmla="*/ 109330 h 2872408"/>
                <a:gd name="csX33" fmla="*/ 1351722 w 2464904"/>
                <a:gd name="csY33" fmla="*/ 0 h 2872408"/>
                <a:gd name="csX34" fmla="*/ 1232452 w 2464904"/>
                <a:gd name="csY34" fmla="*/ 39756 h 2872408"/>
                <a:gd name="csX35" fmla="*/ 1172817 w 2464904"/>
                <a:gd name="csY35" fmla="*/ 9939 h 2872408"/>
                <a:gd name="csX36" fmla="*/ 1013791 w 2464904"/>
                <a:gd name="csY36" fmla="*/ 29817 h 2872408"/>
                <a:gd name="csX37" fmla="*/ 834887 w 2464904"/>
                <a:gd name="csY37" fmla="*/ 437322 h 2872408"/>
                <a:gd name="csX38" fmla="*/ 834887 w 2464904"/>
                <a:gd name="csY38" fmla="*/ 516835 h 2872408"/>
                <a:gd name="csX39" fmla="*/ 566530 w 2464904"/>
                <a:gd name="csY39" fmla="*/ 705678 h 2872408"/>
                <a:gd name="csX40" fmla="*/ 566530 w 2464904"/>
                <a:gd name="csY40" fmla="*/ 834887 h 2872408"/>
                <a:gd name="csX41" fmla="*/ 176610 w 2464904"/>
                <a:gd name="csY41" fmla="*/ 855137 h 2872408"/>
                <a:gd name="csX42" fmla="*/ 39124 w 2464904"/>
                <a:gd name="csY42" fmla="*/ 1055446 h 2872408"/>
                <a:gd name="csX43" fmla="*/ 38094 w 2464904"/>
                <a:gd name="csY43" fmla="*/ 1212574 h 2872408"/>
                <a:gd name="csX44" fmla="*/ 42147 w 2464904"/>
                <a:gd name="csY44" fmla="*/ 1362089 h 2872408"/>
                <a:gd name="csX45" fmla="*/ 0 w 2464904"/>
                <a:gd name="csY45" fmla="*/ 1421295 h 2872408"/>
                <a:gd name="csX46" fmla="*/ 59635 w 2464904"/>
                <a:gd name="csY46" fmla="*/ 1530626 h 2872408"/>
                <a:gd name="csX47" fmla="*/ 49695 w 2464904"/>
                <a:gd name="csY47" fmla="*/ 1580322 h 2872408"/>
                <a:gd name="csX48" fmla="*/ 109330 w 2464904"/>
                <a:gd name="csY48" fmla="*/ 1669774 h 2872408"/>
                <a:gd name="csX49" fmla="*/ 69574 w 2464904"/>
                <a:gd name="csY49" fmla="*/ 1808922 h 2872408"/>
                <a:gd name="csX50" fmla="*/ 129209 w 2464904"/>
                <a:gd name="csY50" fmla="*/ 1878495 h 2872408"/>
                <a:gd name="csX51" fmla="*/ 69574 w 2464904"/>
                <a:gd name="csY51" fmla="*/ 2007704 h 2872408"/>
                <a:gd name="csX52" fmla="*/ 99391 w 2464904"/>
                <a:gd name="csY52" fmla="*/ 2097156 h 2872408"/>
                <a:gd name="csX53" fmla="*/ 168965 w 2464904"/>
                <a:gd name="csY53" fmla="*/ 2156791 h 2872408"/>
                <a:gd name="csX54" fmla="*/ 228600 w 2464904"/>
                <a:gd name="csY54" fmla="*/ 2186608 h 2872408"/>
                <a:gd name="csX55" fmla="*/ 327991 w 2464904"/>
                <a:gd name="csY55" fmla="*/ 2136913 h 2872408"/>
                <a:gd name="csX56" fmla="*/ 417443 w 2464904"/>
                <a:gd name="csY56" fmla="*/ 2156791 h 2872408"/>
                <a:gd name="csX57" fmla="*/ 576469 w 2464904"/>
                <a:gd name="csY57" fmla="*/ 2017643 h 2872408"/>
                <a:gd name="csX58" fmla="*/ 636104 w 2464904"/>
                <a:gd name="csY58" fmla="*/ 2087217 h 2872408"/>
                <a:gd name="csX0" fmla="*/ 649567 w 2478367"/>
                <a:gd name="csY0" fmla="*/ 2087217 h 2872408"/>
                <a:gd name="csX1" fmla="*/ 888106 w 2478367"/>
                <a:gd name="csY1" fmla="*/ 2345635 h 2872408"/>
                <a:gd name="csX2" fmla="*/ 888106 w 2478367"/>
                <a:gd name="csY2" fmla="*/ 2613991 h 2872408"/>
                <a:gd name="csX3" fmla="*/ 878167 w 2478367"/>
                <a:gd name="csY3" fmla="*/ 2743200 h 2872408"/>
                <a:gd name="csX4" fmla="*/ 957680 w 2478367"/>
                <a:gd name="csY4" fmla="*/ 2822713 h 2872408"/>
                <a:gd name="csX5" fmla="*/ 1126645 w 2478367"/>
                <a:gd name="csY5" fmla="*/ 2872408 h 2872408"/>
                <a:gd name="csX6" fmla="*/ 1285672 w 2478367"/>
                <a:gd name="csY6" fmla="*/ 2802835 h 2872408"/>
                <a:gd name="csX7" fmla="*/ 1414880 w 2478367"/>
                <a:gd name="csY7" fmla="*/ 2763078 h 2872408"/>
                <a:gd name="csX8" fmla="*/ 1454637 w 2478367"/>
                <a:gd name="csY8" fmla="*/ 2633869 h 2872408"/>
                <a:gd name="csX9" fmla="*/ 1563967 w 2478367"/>
                <a:gd name="csY9" fmla="*/ 2514600 h 2872408"/>
                <a:gd name="csX10" fmla="*/ 1573906 w 2478367"/>
                <a:gd name="csY10" fmla="*/ 2375452 h 2872408"/>
                <a:gd name="csX11" fmla="*/ 1722993 w 2478367"/>
                <a:gd name="csY11" fmla="*/ 2246243 h 2872408"/>
                <a:gd name="csX12" fmla="*/ 2021167 w 2478367"/>
                <a:gd name="csY12" fmla="*/ 2216426 h 2872408"/>
                <a:gd name="csX13" fmla="*/ 2050985 w 2478367"/>
                <a:gd name="csY13" fmla="*/ 2097156 h 2872408"/>
                <a:gd name="csX14" fmla="*/ 2070863 w 2478367"/>
                <a:gd name="csY14" fmla="*/ 2057400 h 2872408"/>
                <a:gd name="csX15" fmla="*/ 1991350 w 2478367"/>
                <a:gd name="csY15" fmla="*/ 1987826 h 2872408"/>
                <a:gd name="csX16" fmla="*/ 2239828 w 2478367"/>
                <a:gd name="csY16" fmla="*/ 1948069 h 2872408"/>
                <a:gd name="csX17" fmla="*/ 2329280 w 2478367"/>
                <a:gd name="csY17" fmla="*/ 1789043 h 2872408"/>
                <a:gd name="csX18" fmla="*/ 2319341 w 2478367"/>
                <a:gd name="csY18" fmla="*/ 1123122 h 2872408"/>
                <a:gd name="csX19" fmla="*/ 2478367 w 2478367"/>
                <a:gd name="csY19" fmla="*/ 1123122 h 2872408"/>
                <a:gd name="csX20" fmla="*/ 2468428 w 2478367"/>
                <a:gd name="csY20" fmla="*/ 188843 h 2872408"/>
                <a:gd name="csX21" fmla="*/ 2388915 w 2478367"/>
                <a:gd name="csY21" fmla="*/ 188843 h 2872408"/>
                <a:gd name="csX22" fmla="*/ 2259706 w 2478367"/>
                <a:gd name="csY22" fmla="*/ 238539 h 2872408"/>
                <a:gd name="csX23" fmla="*/ 2120558 w 2478367"/>
                <a:gd name="csY23" fmla="*/ 79513 h 2872408"/>
                <a:gd name="csX24" fmla="*/ 2070863 w 2478367"/>
                <a:gd name="csY24" fmla="*/ 99391 h 2872408"/>
                <a:gd name="csX25" fmla="*/ 2160315 w 2478367"/>
                <a:gd name="csY25" fmla="*/ 308113 h 2872408"/>
                <a:gd name="csX26" fmla="*/ 2150376 w 2478367"/>
                <a:gd name="csY26" fmla="*/ 337930 h 2872408"/>
                <a:gd name="csX27" fmla="*/ 2041045 w 2478367"/>
                <a:gd name="csY27" fmla="*/ 139148 h 2872408"/>
                <a:gd name="csX28" fmla="*/ 1901898 w 2478367"/>
                <a:gd name="csY28" fmla="*/ 129208 h 2872408"/>
                <a:gd name="csX29" fmla="*/ 1693176 w 2478367"/>
                <a:gd name="csY29" fmla="*/ 149087 h 2872408"/>
                <a:gd name="csX30" fmla="*/ 1683237 w 2478367"/>
                <a:gd name="csY30" fmla="*/ 59635 h 2872408"/>
                <a:gd name="csX31" fmla="*/ 1524211 w 2478367"/>
                <a:gd name="csY31" fmla="*/ 49695 h 2872408"/>
                <a:gd name="csX32" fmla="*/ 1514272 w 2478367"/>
                <a:gd name="csY32" fmla="*/ 109330 h 2872408"/>
                <a:gd name="csX33" fmla="*/ 1365185 w 2478367"/>
                <a:gd name="csY33" fmla="*/ 0 h 2872408"/>
                <a:gd name="csX34" fmla="*/ 1245915 w 2478367"/>
                <a:gd name="csY34" fmla="*/ 39756 h 2872408"/>
                <a:gd name="csX35" fmla="*/ 1186280 w 2478367"/>
                <a:gd name="csY35" fmla="*/ 9939 h 2872408"/>
                <a:gd name="csX36" fmla="*/ 1027254 w 2478367"/>
                <a:gd name="csY36" fmla="*/ 29817 h 2872408"/>
                <a:gd name="csX37" fmla="*/ 848350 w 2478367"/>
                <a:gd name="csY37" fmla="*/ 437322 h 2872408"/>
                <a:gd name="csX38" fmla="*/ 848350 w 2478367"/>
                <a:gd name="csY38" fmla="*/ 516835 h 2872408"/>
                <a:gd name="csX39" fmla="*/ 579993 w 2478367"/>
                <a:gd name="csY39" fmla="*/ 705678 h 2872408"/>
                <a:gd name="csX40" fmla="*/ 579993 w 2478367"/>
                <a:gd name="csY40" fmla="*/ 834887 h 2872408"/>
                <a:gd name="csX41" fmla="*/ 190073 w 2478367"/>
                <a:gd name="csY41" fmla="*/ 855137 h 2872408"/>
                <a:gd name="csX42" fmla="*/ 52587 w 2478367"/>
                <a:gd name="csY42" fmla="*/ 1055446 h 2872408"/>
                <a:gd name="csX43" fmla="*/ 51557 w 2478367"/>
                <a:gd name="csY43" fmla="*/ 1212574 h 2872408"/>
                <a:gd name="csX44" fmla="*/ 55610 w 2478367"/>
                <a:gd name="csY44" fmla="*/ 1362089 h 2872408"/>
                <a:gd name="csX45" fmla="*/ 0 w 2478367"/>
                <a:gd name="csY45" fmla="*/ 1452825 h 2872408"/>
                <a:gd name="csX46" fmla="*/ 73098 w 2478367"/>
                <a:gd name="csY46" fmla="*/ 1530626 h 2872408"/>
                <a:gd name="csX47" fmla="*/ 63158 w 2478367"/>
                <a:gd name="csY47" fmla="*/ 1580322 h 2872408"/>
                <a:gd name="csX48" fmla="*/ 122793 w 2478367"/>
                <a:gd name="csY48" fmla="*/ 1669774 h 2872408"/>
                <a:gd name="csX49" fmla="*/ 83037 w 2478367"/>
                <a:gd name="csY49" fmla="*/ 1808922 h 2872408"/>
                <a:gd name="csX50" fmla="*/ 142672 w 2478367"/>
                <a:gd name="csY50" fmla="*/ 1878495 h 2872408"/>
                <a:gd name="csX51" fmla="*/ 83037 w 2478367"/>
                <a:gd name="csY51" fmla="*/ 2007704 h 2872408"/>
                <a:gd name="csX52" fmla="*/ 112854 w 2478367"/>
                <a:gd name="csY52" fmla="*/ 2097156 h 2872408"/>
                <a:gd name="csX53" fmla="*/ 182428 w 2478367"/>
                <a:gd name="csY53" fmla="*/ 2156791 h 2872408"/>
                <a:gd name="csX54" fmla="*/ 242063 w 2478367"/>
                <a:gd name="csY54" fmla="*/ 2186608 h 2872408"/>
                <a:gd name="csX55" fmla="*/ 341454 w 2478367"/>
                <a:gd name="csY55" fmla="*/ 2136913 h 2872408"/>
                <a:gd name="csX56" fmla="*/ 430906 w 2478367"/>
                <a:gd name="csY56" fmla="*/ 2156791 h 2872408"/>
                <a:gd name="csX57" fmla="*/ 589932 w 2478367"/>
                <a:gd name="csY57" fmla="*/ 2017643 h 2872408"/>
                <a:gd name="csX58" fmla="*/ 649567 w 2478367"/>
                <a:gd name="csY58" fmla="*/ 2087217 h 2872408"/>
                <a:gd name="csX0" fmla="*/ 649567 w 2478367"/>
                <a:gd name="csY0" fmla="*/ 2087217 h 2872408"/>
                <a:gd name="csX1" fmla="*/ 888106 w 2478367"/>
                <a:gd name="csY1" fmla="*/ 2345635 h 2872408"/>
                <a:gd name="csX2" fmla="*/ 888106 w 2478367"/>
                <a:gd name="csY2" fmla="*/ 2613991 h 2872408"/>
                <a:gd name="csX3" fmla="*/ 878167 w 2478367"/>
                <a:gd name="csY3" fmla="*/ 2743200 h 2872408"/>
                <a:gd name="csX4" fmla="*/ 957680 w 2478367"/>
                <a:gd name="csY4" fmla="*/ 2822713 h 2872408"/>
                <a:gd name="csX5" fmla="*/ 1126645 w 2478367"/>
                <a:gd name="csY5" fmla="*/ 2872408 h 2872408"/>
                <a:gd name="csX6" fmla="*/ 1285672 w 2478367"/>
                <a:gd name="csY6" fmla="*/ 2802835 h 2872408"/>
                <a:gd name="csX7" fmla="*/ 1414880 w 2478367"/>
                <a:gd name="csY7" fmla="*/ 2763078 h 2872408"/>
                <a:gd name="csX8" fmla="*/ 1454637 w 2478367"/>
                <a:gd name="csY8" fmla="*/ 2633869 h 2872408"/>
                <a:gd name="csX9" fmla="*/ 1563967 w 2478367"/>
                <a:gd name="csY9" fmla="*/ 2514600 h 2872408"/>
                <a:gd name="csX10" fmla="*/ 1573906 w 2478367"/>
                <a:gd name="csY10" fmla="*/ 2375452 h 2872408"/>
                <a:gd name="csX11" fmla="*/ 1722993 w 2478367"/>
                <a:gd name="csY11" fmla="*/ 2246243 h 2872408"/>
                <a:gd name="csX12" fmla="*/ 2021167 w 2478367"/>
                <a:gd name="csY12" fmla="*/ 2216426 h 2872408"/>
                <a:gd name="csX13" fmla="*/ 2050985 w 2478367"/>
                <a:gd name="csY13" fmla="*/ 2097156 h 2872408"/>
                <a:gd name="csX14" fmla="*/ 2070863 w 2478367"/>
                <a:gd name="csY14" fmla="*/ 2057400 h 2872408"/>
                <a:gd name="csX15" fmla="*/ 1991350 w 2478367"/>
                <a:gd name="csY15" fmla="*/ 1987826 h 2872408"/>
                <a:gd name="csX16" fmla="*/ 2239828 w 2478367"/>
                <a:gd name="csY16" fmla="*/ 1948069 h 2872408"/>
                <a:gd name="csX17" fmla="*/ 2329280 w 2478367"/>
                <a:gd name="csY17" fmla="*/ 1789043 h 2872408"/>
                <a:gd name="csX18" fmla="*/ 2319341 w 2478367"/>
                <a:gd name="csY18" fmla="*/ 1123122 h 2872408"/>
                <a:gd name="csX19" fmla="*/ 2478367 w 2478367"/>
                <a:gd name="csY19" fmla="*/ 1123122 h 2872408"/>
                <a:gd name="csX20" fmla="*/ 2468428 w 2478367"/>
                <a:gd name="csY20" fmla="*/ 188843 h 2872408"/>
                <a:gd name="csX21" fmla="*/ 2388915 w 2478367"/>
                <a:gd name="csY21" fmla="*/ 188843 h 2872408"/>
                <a:gd name="csX22" fmla="*/ 2259706 w 2478367"/>
                <a:gd name="csY22" fmla="*/ 238539 h 2872408"/>
                <a:gd name="csX23" fmla="*/ 2120558 w 2478367"/>
                <a:gd name="csY23" fmla="*/ 79513 h 2872408"/>
                <a:gd name="csX24" fmla="*/ 2070863 w 2478367"/>
                <a:gd name="csY24" fmla="*/ 99391 h 2872408"/>
                <a:gd name="csX25" fmla="*/ 2160315 w 2478367"/>
                <a:gd name="csY25" fmla="*/ 308113 h 2872408"/>
                <a:gd name="csX26" fmla="*/ 2150376 w 2478367"/>
                <a:gd name="csY26" fmla="*/ 337930 h 2872408"/>
                <a:gd name="csX27" fmla="*/ 2041045 w 2478367"/>
                <a:gd name="csY27" fmla="*/ 139148 h 2872408"/>
                <a:gd name="csX28" fmla="*/ 1901898 w 2478367"/>
                <a:gd name="csY28" fmla="*/ 129208 h 2872408"/>
                <a:gd name="csX29" fmla="*/ 1693176 w 2478367"/>
                <a:gd name="csY29" fmla="*/ 149087 h 2872408"/>
                <a:gd name="csX30" fmla="*/ 1683237 w 2478367"/>
                <a:gd name="csY30" fmla="*/ 59635 h 2872408"/>
                <a:gd name="csX31" fmla="*/ 1524211 w 2478367"/>
                <a:gd name="csY31" fmla="*/ 49695 h 2872408"/>
                <a:gd name="csX32" fmla="*/ 1514272 w 2478367"/>
                <a:gd name="csY32" fmla="*/ 109330 h 2872408"/>
                <a:gd name="csX33" fmla="*/ 1365185 w 2478367"/>
                <a:gd name="csY33" fmla="*/ 0 h 2872408"/>
                <a:gd name="csX34" fmla="*/ 1245915 w 2478367"/>
                <a:gd name="csY34" fmla="*/ 39756 h 2872408"/>
                <a:gd name="csX35" fmla="*/ 1186280 w 2478367"/>
                <a:gd name="csY35" fmla="*/ 9939 h 2872408"/>
                <a:gd name="csX36" fmla="*/ 1027254 w 2478367"/>
                <a:gd name="csY36" fmla="*/ 29817 h 2872408"/>
                <a:gd name="csX37" fmla="*/ 848350 w 2478367"/>
                <a:gd name="csY37" fmla="*/ 437322 h 2872408"/>
                <a:gd name="csX38" fmla="*/ 848350 w 2478367"/>
                <a:gd name="csY38" fmla="*/ 516835 h 2872408"/>
                <a:gd name="csX39" fmla="*/ 579993 w 2478367"/>
                <a:gd name="csY39" fmla="*/ 705678 h 2872408"/>
                <a:gd name="csX40" fmla="*/ 579993 w 2478367"/>
                <a:gd name="csY40" fmla="*/ 834887 h 2872408"/>
                <a:gd name="csX41" fmla="*/ 190073 w 2478367"/>
                <a:gd name="csY41" fmla="*/ 855137 h 2872408"/>
                <a:gd name="csX42" fmla="*/ 52587 w 2478367"/>
                <a:gd name="csY42" fmla="*/ 1055446 h 2872408"/>
                <a:gd name="csX43" fmla="*/ 51557 w 2478367"/>
                <a:gd name="csY43" fmla="*/ 1212574 h 2872408"/>
                <a:gd name="csX44" fmla="*/ 55610 w 2478367"/>
                <a:gd name="csY44" fmla="*/ 1362089 h 2872408"/>
                <a:gd name="csX45" fmla="*/ 0 w 2478367"/>
                <a:gd name="csY45" fmla="*/ 1452825 h 2872408"/>
                <a:gd name="csX46" fmla="*/ 51558 w 2478367"/>
                <a:gd name="csY46" fmla="*/ 1507695 h 2872408"/>
                <a:gd name="csX47" fmla="*/ 63158 w 2478367"/>
                <a:gd name="csY47" fmla="*/ 1580322 h 2872408"/>
                <a:gd name="csX48" fmla="*/ 122793 w 2478367"/>
                <a:gd name="csY48" fmla="*/ 1669774 h 2872408"/>
                <a:gd name="csX49" fmla="*/ 83037 w 2478367"/>
                <a:gd name="csY49" fmla="*/ 1808922 h 2872408"/>
                <a:gd name="csX50" fmla="*/ 142672 w 2478367"/>
                <a:gd name="csY50" fmla="*/ 1878495 h 2872408"/>
                <a:gd name="csX51" fmla="*/ 83037 w 2478367"/>
                <a:gd name="csY51" fmla="*/ 2007704 h 2872408"/>
                <a:gd name="csX52" fmla="*/ 112854 w 2478367"/>
                <a:gd name="csY52" fmla="*/ 2097156 h 2872408"/>
                <a:gd name="csX53" fmla="*/ 182428 w 2478367"/>
                <a:gd name="csY53" fmla="*/ 2156791 h 2872408"/>
                <a:gd name="csX54" fmla="*/ 242063 w 2478367"/>
                <a:gd name="csY54" fmla="*/ 2186608 h 2872408"/>
                <a:gd name="csX55" fmla="*/ 341454 w 2478367"/>
                <a:gd name="csY55" fmla="*/ 2136913 h 2872408"/>
                <a:gd name="csX56" fmla="*/ 430906 w 2478367"/>
                <a:gd name="csY56" fmla="*/ 2156791 h 2872408"/>
                <a:gd name="csX57" fmla="*/ 589932 w 2478367"/>
                <a:gd name="csY57" fmla="*/ 2017643 h 2872408"/>
                <a:gd name="csX58" fmla="*/ 649567 w 2478367"/>
                <a:gd name="csY58" fmla="*/ 2087217 h 2872408"/>
                <a:gd name="csX0" fmla="*/ 649567 w 2478367"/>
                <a:gd name="csY0" fmla="*/ 2087217 h 2872408"/>
                <a:gd name="csX1" fmla="*/ 888106 w 2478367"/>
                <a:gd name="csY1" fmla="*/ 2345635 h 2872408"/>
                <a:gd name="csX2" fmla="*/ 888106 w 2478367"/>
                <a:gd name="csY2" fmla="*/ 2613991 h 2872408"/>
                <a:gd name="csX3" fmla="*/ 878167 w 2478367"/>
                <a:gd name="csY3" fmla="*/ 2743200 h 2872408"/>
                <a:gd name="csX4" fmla="*/ 957680 w 2478367"/>
                <a:gd name="csY4" fmla="*/ 2822713 h 2872408"/>
                <a:gd name="csX5" fmla="*/ 1126645 w 2478367"/>
                <a:gd name="csY5" fmla="*/ 2872408 h 2872408"/>
                <a:gd name="csX6" fmla="*/ 1285672 w 2478367"/>
                <a:gd name="csY6" fmla="*/ 2802835 h 2872408"/>
                <a:gd name="csX7" fmla="*/ 1414880 w 2478367"/>
                <a:gd name="csY7" fmla="*/ 2763078 h 2872408"/>
                <a:gd name="csX8" fmla="*/ 1454637 w 2478367"/>
                <a:gd name="csY8" fmla="*/ 2633869 h 2872408"/>
                <a:gd name="csX9" fmla="*/ 1563967 w 2478367"/>
                <a:gd name="csY9" fmla="*/ 2514600 h 2872408"/>
                <a:gd name="csX10" fmla="*/ 1573906 w 2478367"/>
                <a:gd name="csY10" fmla="*/ 2375452 h 2872408"/>
                <a:gd name="csX11" fmla="*/ 1722993 w 2478367"/>
                <a:gd name="csY11" fmla="*/ 2246243 h 2872408"/>
                <a:gd name="csX12" fmla="*/ 2021167 w 2478367"/>
                <a:gd name="csY12" fmla="*/ 2216426 h 2872408"/>
                <a:gd name="csX13" fmla="*/ 2050985 w 2478367"/>
                <a:gd name="csY13" fmla="*/ 2097156 h 2872408"/>
                <a:gd name="csX14" fmla="*/ 2070863 w 2478367"/>
                <a:gd name="csY14" fmla="*/ 2057400 h 2872408"/>
                <a:gd name="csX15" fmla="*/ 1991350 w 2478367"/>
                <a:gd name="csY15" fmla="*/ 1987826 h 2872408"/>
                <a:gd name="csX16" fmla="*/ 2239828 w 2478367"/>
                <a:gd name="csY16" fmla="*/ 1948069 h 2872408"/>
                <a:gd name="csX17" fmla="*/ 2329280 w 2478367"/>
                <a:gd name="csY17" fmla="*/ 1789043 h 2872408"/>
                <a:gd name="csX18" fmla="*/ 2319341 w 2478367"/>
                <a:gd name="csY18" fmla="*/ 1123122 h 2872408"/>
                <a:gd name="csX19" fmla="*/ 2478367 w 2478367"/>
                <a:gd name="csY19" fmla="*/ 1123122 h 2872408"/>
                <a:gd name="csX20" fmla="*/ 2468428 w 2478367"/>
                <a:gd name="csY20" fmla="*/ 188843 h 2872408"/>
                <a:gd name="csX21" fmla="*/ 2388915 w 2478367"/>
                <a:gd name="csY21" fmla="*/ 188843 h 2872408"/>
                <a:gd name="csX22" fmla="*/ 2259706 w 2478367"/>
                <a:gd name="csY22" fmla="*/ 238539 h 2872408"/>
                <a:gd name="csX23" fmla="*/ 2120558 w 2478367"/>
                <a:gd name="csY23" fmla="*/ 79513 h 2872408"/>
                <a:gd name="csX24" fmla="*/ 2070863 w 2478367"/>
                <a:gd name="csY24" fmla="*/ 99391 h 2872408"/>
                <a:gd name="csX25" fmla="*/ 2160315 w 2478367"/>
                <a:gd name="csY25" fmla="*/ 308113 h 2872408"/>
                <a:gd name="csX26" fmla="*/ 2150376 w 2478367"/>
                <a:gd name="csY26" fmla="*/ 337930 h 2872408"/>
                <a:gd name="csX27" fmla="*/ 2041045 w 2478367"/>
                <a:gd name="csY27" fmla="*/ 139148 h 2872408"/>
                <a:gd name="csX28" fmla="*/ 1901898 w 2478367"/>
                <a:gd name="csY28" fmla="*/ 129208 h 2872408"/>
                <a:gd name="csX29" fmla="*/ 1693176 w 2478367"/>
                <a:gd name="csY29" fmla="*/ 149087 h 2872408"/>
                <a:gd name="csX30" fmla="*/ 1683237 w 2478367"/>
                <a:gd name="csY30" fmla="*/ 59635 h 2872408"/>
                <a:gd name="csX31" fmla="*/ 1524211 w 2478367"/>
                <a:gd name="csY31" fmla="*/ 49695 h 2872408"/>
                <a:gd name="csX32" fmla="*/ 1514272 w 2478367"/>
                <a:gd name="csY32" fmla="*/ 109330 h 2872408"/>
                <a:gd name="csX33" fmla="*/ 1365185 w 2478367"/>
                <a:gd name="csY33" fmla="*/ 0 h 2872408"/>
                <a:gd name="csX34" fmla="*/ 1245915 w 2478367"/>
                <a:gd name="csY34" fmla="*/ 39756 h 2872408"/>
                <a:gd name="csX35" fmla="*/ 1186280 w 2478367"/>
                <a:gd name="csY35" fmla="*/ 9939 h 2872408"/>
                <a:gd name="csX36" fmla="*/ 1027254 w 2478367"/>
                <a:gd name="csY36" fmla="*/ 29817 h 2872408"/>
                <a:gd name="csX37" fmla="*/ 848350 w 2478367"/>
                <a:gd name="csY37" fmla="*/ 437322 h 2872408"/>
                <a:gd name="csX38" fmla="*/ 848350 w 2478367"/>
                <a:gd name="csY38" fmla="*/ 516835 h 2872408"/>
                <a:gd name="csX39" fmla="*/ 579993 w 2478367"/>
                <a:gd name="csY39" fmla="*/ 705678 h 2872408"/>
                <a:gd name="csX40" fmla="*/ 579993 w 2478367"/>
                <a:gd name="csY40" fmla="*/ 834887 h 2872408"/>
                <a:gd name="csX41" fmla="*/ 190073 w 2478367"/>
                <a:gd name="csY41" fmla="*/ 855137 h 2872408"/>
                <a:gd name="csX42" fmla="*/ 52587 w 2478367"/>
                <a:gd name="csY42" fmla="*/ 1055446 h 2872408"/>
                <a:gd name="csX43" fmla="*/ 51557 w 2478367"/>
                <a:gd name="csY43" fmla="*/ 1212574 h 2872408"/>
                <a:gd name="csX44" fmla="*/ 55610 w 2478367"/>
                <a:gd name="csY44" fmla="*/ 1362089 h 2872408"/>
                <a:gd name="csX45" fmla="*/ 0 w 2478367"/>
                <a:gd name="csY45" fmla="*/ 1452825 h 2872408"/>
                <a:gd name="csX46" fmla="*/ 51558 w 2478367"/>
                <a:gd name="csY46" fmla="*/ 1507695 h 2872408"/>
                <a:gd name="csX47" fmla="*/ 41617 w 2478367"/>
                <a:gd name="csY47" fmla="*/ 1563124 h 2872408"/>
                <a:gd name="csX48" fmla="*/ 122793 w 2478367"/>
                <a:gd name="csY48" fmla="*/ 1669774 h 2872408"/>
                <a:gd name="csX49" fmla="*/ 83037 w 2478367"/>
                <a:gd name="csY49" fmla="*/ 1808922 h 2872408"/>
                <a:gd name="csX50" fmla="*/ 142672 w 2478367"/>
                <a:gd name="csY50" fmla="*/ 1878495 h 2872408"/>
                <a:gd name="csX51" fmla="*/ 83037 w 2478367"/>
                <a:gd name="csY51" fmla="*/ 2007704 h 2872408"/>
                <a:gd name="csX52" fmla="*/ 112854 w 2478367"/>
                <a:gd name="csY52" fmla="*/ 2097156 h 2872408"/>
                <a:gd name="csX53" fmla="*/ 182428 w 2478367"/>
                <a:gd name="csY53" fmla="*/ 2156791 h 2872408"/>
                <a:gd name="csX54" fmla="*/ 242063 w 2478367"/>
                <a:gd name="csY54" fmla="*/ 2186608 h 2872408"/>
                <a:gd name="csX55" fmla="*/ 341454 w 2478367"/>
                <a:gd name="csY55" fmla="*/ 2136913 h 2872408"/>
                <a:gd name="csX56" fmla="*/ 430906 w 2478367"/>
                <a:gd name="csY56" fmla="*/ 2156791 h 2872408"/>
                <a:gd name="csX57" fmla="*/ 589932 w 2478367"/>
                <a:gd name="csY57" fmla="*/ 2017643 h 2872408"/>
                <a:gd name="csX58" fmla="*/ 649567 w 2478367"/>
                <a:gd name="csY58" fmla="*/ 2087217 h 2872408"/>
                <a:gd name="csX0" fmla="*/ 649567 w 2478367"/>
                <a:gd name="csY0" fmla="*/ 2087217 h 2872408"/>
                <a:gd name="csX1" fmla="*/ 888106 w 2478367"/>
                <a:gd name="csY1" fmla="*/ 2345635 h 2872408"/>
                <a:gd name="csX2" fmla="*/ 888106 w 2478367"/>
                <a:gd name="csY2" fmla="*/ 2613991 h 2872408"/>
                <a:gd name="csX3" fmla="*/ 878167 w 2478367"/>
                <a:gd name="csY3" fmla="*/ 2743200 h 2872408"/>
                <a:gd name="csX4" fmla="*/ 957680 w 2478367"/>
                <a:gd name="csY4" fmla="*/ 2822713 h 2872408"/>
                <a:gd name="csX5" fmla="*/ 1126645 w 2478367"/>
                <a:gd name="csY5" fmla="*/ 2872408 h 2872408"/>
                <a:gd name="csX6" fmla="*/ 1285672 w 2478367"/>
                <a:gd name="csY6" fmla="*/ 2802835 h 2872408"/>
                <a:gd name="csX7" fmla="*/ 1414880 w 2478367"/>
                <a:gd name="csY7" fmla="*/ 2763078 h 2872408"/>
                <a:gd name="csX8" fmla="*/ 1454637 w 2478367"/>
                <a:gd name="csY8" fmla="*/ 2633869 h 2872408"/>
                <a:gd name="csX9" fmla="*/ 1563967 w 2478367"/>
                <a:gd name="csY9" fmla="*/ 2514600 h 2872408"/>
                <a:gd name="csX10" fmla="*/ 1573906 w 2478367"/>
                <a:gd name="csY10" fmla="*/ 2375452 h 2872408"/>
                <a:gd name="csX11" fmla="*/ 1722993 w 2478367"/>
                <a:gd name="csY11" fmla="*/ 2246243 h 2872408"/>
                <a:gd name="csX12" fmla="*/ 2021167 w 2478367"/>
                <a:gd name="csY12" fmla="*/ 2216426 h 2872408"/>
                <a:gd name="csX13" fmla="*/ 2050985 w 2478367"/>
                <a:gd name="csY13" fmla="*/ 2097156 h 2872408"/>
                <a:gd name="csX14" fmla="*/ 2070863 w 2478367"/>
                <a:gd name="csY14" fmla="*/ 2057400 h 2872408"/>
                <a:gd name="csX15" fmla="*/ 1991350 w 2478367"/>
                <a:gd name="csY15" fmla="*/ 1987826 h 2872408"/>
                <a:gd name="csX16" fmla="*/ 2239828 w 2478367"/>
                <a:gd name="csY16" fmla="*/ 1948069 h 2872408"/>
                <a:gd name="csX17" fmla="*/ 2329280 w 2478367"/>
                <a:gd name="csY17" fmla="*/ 1789043 h 2872408"/>
                <a:gd name="csX18" fmla="*/ 2319341 w 2478367"/>
                <a:gd name="csY18" fmla="*/ 1123122 h 2872408"/>
                <a:gd name="csX19" fmla="*/ 2478367 w 2478367"/>
                <a:gd name="csY19" fmla="*/ 1123122 h 2872408"/>
                <a:gd name="csX20" fmla="*/ 2468428 w 2478367"/>
                <a:gd name="csY20" fmla="*/ 188843 h 2872408"/>
                <a:gd name="csX21" fmla="*/ 2388915 w 2478367"/>
                <a:gd name="csY21" fmla="*/ 188843 h 2872408"/>
                <a:gd name="csX22" fmla="*/ 2259706 w 2478367"/>
                <a:gd name="csY22" fmla="*/ 238539 h 2872408"/>
                <a:gd name="csX23" fmla="*/ 2120558 w 2478367"/>
                <a:gd name="csY23" fmla="*/ 79513 h 2872408"/>
                <a:gd name="csX24" fmla="*/ 2070863 w 2478367"/>
                <a:gd name="csY24" fmla="*/ 99391 h 2872408"/>
                <a:gd name="csX25" fmla="*/ 2160315 w 2478367"/>
                <a:gd name="csY25" fmla="*/ 308113 h 2872408"/>
                <a:gd name="csX26" fmla="*/ 2150376 w 2478367"/>
                <a:gd name="csY26" fmla="*/ 337930 h 2872408"/>
                <a:gd name="csX27" fmla="*/ 2041045 w 2478367"/>
                <a:gd name="csY27" fmla="*/ 139148 h 2872408"/>
                <a:gd name="csX28" fmla="*/ 1901898 w 2478367"/>
                <a:gd name="csY28" fmla="*/ 129208 h 2872408"/>
                <a:gd name="csX29" fmla="*/ 1693176 w 2478367"/>
                <a:gd name="csY29" fmla="*/ 149087 h 2872408"/>
                <a:gd name="csX30" fmla="*/ 1683237 w 2478367"/>
                <a:gd name="csY30" fmla="*/ 59635 h 2872408"/>
                <a:gd name="csX31" fmla="*/ 1524211 w 2478367"/>
                <a:gd name="csY31" fmla="*/ 49695 h 2872408"/>
                <a:gd name="csX32" fmla="*/ 1514272 w 2478367"/>
                <a:gd name="csY32" fmla="*/ 109330 h 2872408"/>
                <a:gd name="csX33" fmla="*/ 1365185 w 2478367"/>
                <a:gd name="csY33" fmla="*/ 0 h 2872408"/>
                <a:gd name="csX34" fmla="*/ 1245915 w 2478367"/>
                <a:gd name="csY34" fmla="*/ 39756 h 2872408"/>
                <a:gd name="csX35" fmla="*/ 1186280 w 2478367"/>
                <a:gd name="csY35" fmla="*/ 9939 h 2872408"/>
                <a:gd name="csX36" fmla="*/ 1027254 w 2478367"/>
                <a:gd name="csY36" fmla="*/ 29817 h 2872408"/>
                <a:gd name="csX37" fmla="*/ 848350 w 2478367"/>
                <a:gd name="csY37" fmla="*/ 437322 h 2872408"/>
                <a:gd name="csX38" fmla="*/ 848350 w 2478367"/>
                <a:gd name="csY38" fmla="*/ 516835 h 2872408"/>
                <a:gd name="csX39" fmla="*/ 579993 w 2478367"/>
                <a:gd name="csY39" fmla="*/ 705678 h 2872408"/>
                <a:gd name="csX40" fmla="*/ 579993 w 2478367"/>
                <a:gd name="csY40" fmla="*/ 834887 h 2872408"/>
                <a:gd name="csX41" fmla="*/ 190073 w 2478367"/>
                <a:gd name="csY41" fmla="*/ 855137 h 2872408"/>
                <a:gd name="csX42" fmla="*/ 52587 w 2478367"/>
                <a:gd name="csY42" fmla="*/ 1055446 h 2872408"/>
                <a:gd name="csX43" fmla="*/ 51557 w 2478367"/>
                <a:gd name="csY43" fmla="*/ 1212574 h 2872408"/>
                <a:gd name="csX44" fmla="*/ 55610 w 2478367"/>
                <a:gd name="csY44" fmla="*/ 1362089 h 2872408"/>
                <a:gd name="csX45" fmla="*/ 0 w 2478367"/>
                <a:gd name="csY45" fmla="*/ 1452825 h 2872408"/>
                <a:gd name="csX46" fmla="*/ 51558 w 2478367"/>
                <a:gd name="csY46" fmla="*/ 1507695 h 2872408"/>
                <a:gd name="csX47" fmla="*/ 41617 w 2478367"/>
                <a:gd name="csY47" fmla="*/ 1563124 h 2872408"/>
                <a:gd name="csX48" fmla="*/ 93175 w 2478367"/>
                <a:gd name="csY48" fmla="*/ 1661175 h 2872408"/>
                <a:gd name="csX49" fmla="*/ 83037 w 2478367"/>
                <a:gd name="csY49" fmla="*/ 1808922 h 2872408"/>
                <a:gd name="csX50" fmla="*/ 142672 w 2478367"/>
                <a:gd name="csY50" fmla="*/ 1878495 h 2872408"/>
                <a:gd name="csX51" fmla="*/ 83037 w 2478367"/>
                <a:gd name="csY51" fmla="*/ 2007704 h 2872408"/>
                <a:gd name="csX52" fmla="*/ 112854 w 2478367"/>
                <a:gd name="csY52" fmla="*/ 2097156 h 2872408"/>
                <a:gd name="csX53" fmla="*/ 182428 w 2478367"/>
                <a:gd name="csY53" fmla="*/ 2156791 h 2872408"/>
                <a:gd name="csX54" fmla="*/ 242063 w 2478367"/>
                <a:gd name="csY54" fmla="*/ 2186608 h 2872408"/>
                <a:gd name="csX55" fmla="*/ 341454 w 2478367"/>
                <a:gd name="csY55" fmla="*/ 2136913 h 2872408"/>
                <a:gd name="csX56" fmla="*/ 430906 w 2478367"/>
                <a:gd name="csY56" fmla="*/ 2156791 h 2872408"/>
                <a:gd name="csX57" fmla="*/ 589932 w 2478367"/>
                <a:gd name="csY57" fmla="*/ 2017643 h 2872408"/>
                <a:gd name="csX58" fmla="*/ 649567 w 2478367"/>
                <a:gd name="csY58" fmla="*/ 2087217 h 2872408"/>
                <a:gd name="csX0" fmla="*/ 649567 w 2478367"/>
                <a:gd name="csY0" fmla="*/ 2087217 h 2872408"/>
                <a:gd name="csX1" fmla="*/ 888106 w 2478367"/>
                <a:gd name="csY1" fmla="*/ 2345635 h 2872408"/>
                <a:gd name="csX2" fmla="*/ 888106 w 2478367"/>
                <a:gd name="csY2" fmla="*/ 2613991 h 2872408"/>
                <a:gd name="csX3" fmla="*/ 878167 w 2478367"/>
                <a:gd name="csY3" fmla="*/ 2743200 h 2872408"/>
                <a:gd name="csX4" fmla="*/ 957680 w 2478367"/>
                <a:gd name="csY4" fmla="*/ 2822713 h 2872408"/>
                <a:gd name="csX5" fmla="*/ 1126645 w 2478367"/>
                <a:gd name="csY5" fmla="*/ 2872408 h 2872408"/>
                <a:gd name="csX6" fmla="*/ 1285672 w 2478367"/>
                <a:gd name="csY6" fmla="*/ 2802835 h 2872408"/>
                <a:gd name="csX7" fmla="*/ 1414880 w 2478367"/>
                <a:gd name="csY7" fmla="*/ 2763078 h 2872408"/>
                <a:gd name="csX8" fmla="*/ 1454637 w 2478367"/>
                <a:gd name="csY8" fmla="*/ 2633869 h 2872408"/>
                <a:gd name="csX9" fmla="*/ 1563967 w 2478367"/>
                <a:gd name="csY9" fmla="*/ 2514600 h 2872408"/>
                <a:gd name="csX10" fmla="*/ 1573906 w 2478367"/>
                <a:gd name="csY10" fmla="*/ 2375452 h 2872408"/>
                <a:gd name="csX11" fmla="*/ 1722993 w 2478367"/>
                <a:gd name="csY11" fmla="*/ 2246243 h 2872408"/>
                <a:gd name="csX12" fmla="*/ 2021167 w 2478367"/>
                <a:gd name="csY12" fmla="*/ 2216426 h 2872408"/>
                <a:gd name="csX13" fmla="*/ 2050985 w 2478367"/>
                <a:gd name="csY13" fmla="*/ 2097156 h 2872408"/>
                <a:gd name="csX14" fmla="*/ 2070863 w 2478367"/>
                <a:gd name="csY14" fmla="*/ 2057400 h 2872408"/>
                <a:gd name="csX15" fmla="*/ 1991350 w 2478367"/>
                <a:gd name="csY15" fmla="*/ 1987826 h 2872408"/>
                <a:gd name="csX16" fmla="*/ 2239828 w 2478367"/>
                <a:gd name="csY16" fmla="*/ 1948069 h 2872408"/>
                <a:gd name="csX17" fmla="*/ 2329280 w 2478367"/>
                <a:gd name="csY17" fmla="*/ 1789043 h 2872408"/>
                <a:gd name="csX18" fmla="*/ 2319341 w 2478367"/>
                <a:gd name="csY18" fmla="*/ 1123122 h 2872408"/>
                <a:gd name="csX19" fmla="*/ 2478367 w 2478367"/>
                <a:gd name="csY19" fmla="*/ 1123122 h 2872408"/>
                <a:gd name="csX20" fmla="*/ 2468428 w 2478367"/>
                <a:gd name="csY20" fmla="*/ 188843 h 2872408"/>
                <a:gd name="csX21" fmla="*/ 2388915 w 2478367"/>
                <a:gd name="csY21" fmla="*/ 188843 h 2872408"/>
                <a:gd name="csX22" fmla="*/ 2259706 w 2478367"/>
                <a:gd name="csY22" fmla="*/ 238539 h 2872408"/>
                <a:gd name="csX23" fmla="*/ 2120558 w 2478367"/>
                <a:gd name="csY23" fmla="*/ 79513 h 2872408"/>
                <a:gd name="csX24" fmla="*/ 2070863 w 2478367"/>
                <a:gd name="csY24" fmla="*/ 99391 h 2872408"/>
                <a:gd name="csX25" fmla="*/ 2160315 w 2478367"/>
                <a:gd name="csY25" fmla="*/ 308113 h 2872408"/>
                <a:gd name="csX26" fmla="*/ 2150376 w 2478367"/>
                <a:gd name="csY26" fmla="*/ 337930 h 2872408"/>
                <a:gd name="csX27" fmla="*/ 2041045 w 2478367"/>
                <a:gd name="csY27" fmla="*/ 139148 h 2872408"/>
                <a:gd name="csX28" fmla="*/ 1901898 w 2478367"/>
                <a:gd name="csY28" fmla="*/ 129208 h 2872408"/>
                <a:gd name="csX29" fmla="*/ 1693176 w 2478367"/>
                <a:gd name="csY29" fmla="*/ 149087 h 2872408"/>
                <a:gd name="csX30" fmla="*/ 1683237 w 2478367"/>
                <a:gd name="csY30" fmla="*/ 59635 h 2872408"/>
                <a:gd name="csX31" fmla="*/ 1524211 w 2478367"/>
                <a:gd name="csY31" fmla="*/ 49695 h 2872408"/>
                <a:gd name="csX32" fmla="*/ 1514272 w 2478367"/>
                <a:gd name="csY32" fmla="*/ 109330 h 2872408"/>
                <a:gd name="csX33" fmla="*/ 1365185 w 2478367"/>
                <a:gd name="csY33" fmla="*/ 0 h 2872408"/>
                <a:gd name="csX34" fmla="*/ 1245915 w 2478367"/>
                <a:gd name="csY34" fmla="*/ 39756 h 2872408"/>
                <a:gd name="csX35" fmla="*/ 1186280 w 2478367"/>
                <a:gd name="csY35" fmla="*/ 9939 h 2872408"/>
                <a:gd name="csX36" fmla="*/ 1027254 w 2478367"/>
                <a:gd name="csY36" fmla="*/ 29817 h 2872408"/>
                <a:gd name="csX37" fmla="*/ 848350 w 2478367"/>
                <a:gd name="csY37" fmla="*/ 437322 h 2872408"/>
                <a:gd name="csX38" fmla="*/ 848350 w 2478367"/>
                <a:gd name="csY38" fmla="*/ 516835 h 2872408"/>
                <a:gd name="csX39" fmla="*/ 579993 w 2478367"/>
                <a:gd name="csY39" fmla="*/ 705678 h 2872408"/>
                <a:gd name="csX40" fmla="*/ 579993 w 2478367"/>
                <a:gd name="csY40" fmla="*/ 834887 h 2872408"/>
                <a:gd name="csX41" fmla="*/ 190073 w 2478367"/>
                <a:gd name="csY41" fmla="*/ 855137 h 2872408"/>
                <a:gd name="csX42" fmla="*/ 52587 w 2478367"/>
                <a:gd name="csY42" fmla="*/ 1055446 h 2872408"/>
                <a:gd name="csX43" fmla="*/ 51557 w 2478367"/>
                <a:gd name="csY43" fmla="*/ 1212574 h 2872408"/>
                <a:gd name="csX44" fmla="*/ 55610 w 2478367"/>
                <a:gd name="csY44" fmla="*/ 1362089 h 2872408"/>
                <a:gd name="csX45" fmla="*/ 0 w 2478367"/>
                <a:gd name="csY45" fmla="*/ 1452825 h 2872408"/>
                <a:gd name="csX46" fmla="*/ 51558 w 2478367"/>
                <a:gd name="csY46" fmla="*/ 1507695 h 2872408"/>
                <a:gd name="csX47" fmla="*/ 41617 w 2478367"/>
                <a:gd name="csY47" fmla="*/ 1563124 h 2872408"/>
                <a:gd name="csX48" fmla="*/ 93175 w 2478367"/>
                <a:gd name="csY48" fmla="*/ 1661175 h 2872408"/>
                <a:gd name="csX49" fmla="*/ 93807 w 2478367"/>
                <a:gd name="csY49" fmla="*/ 1808922 h 2872408"/>
                <a:gd name="csX50" fmla="*/ 142672 w 2478367"/>
                <a:gd name="csY50" fmla="*/ 1878495 h 2872408"/>
                <a:gd name="csX51" fmla="*/ 83037 w 2478367"/>
                <a:gd name="csY51" fmla="*/ 2007704 h 2872408"/>
                <a:gd name="csX52" fmla="*/ 112854 w 2478367"/>
                <a:gd name="csY52" fmla="*/ 2097156 h 2872408"/>
                <a:gd name="csX53" fmla="*/ 182428 w 2478367"/>
                <a:gd name="csY53" fmla="*/ 2156791 h 2872408"/>
                <a:gd name="csX54" fmla="*/ 242063 w 2478367"/>
                <a:gd name="csY54" fmla="*/ 2186608 h 2872408"/>
                <a:gd name="csX55" fmla="*/ 341454 w 2478367"/>
                <a:gd name="csY55" fmla="*/ 2136913 h 2872408"/>
                <a:gd name="csX56" fmla="*/ 430906 w 2478367"/>
                <a:gd name="csY56" fmla="*/ 2156791 h 2872408"/>
                <a:gd name="csX57" fmla="*/ 589932 w 2478367"/>
                <a:gd name="csY57" fmla="*/ 2017643 h 2872408"/>
                <a:gd name="csX58" fmla="*/ 649567 w 2478367"/>
                <a:gd name="csY58" fmla="*/ 2087217 h 2872408"/>
                <a:gd name="csX0" fmla="*/ 649567 w 2478367"/>
                <a:gd name="csY0" fmla="*/ 2087217 h 2872408"/>
                <a:gd name="csX1" fmla="*/ 888106 w 2478367"/>
                <a:gd name="csY1" fmla="*/ 2345635 h 2872408"/>
                <a:gd name="csX2" fmla="*/ 888106 w 2478367"/>
                <a:gd name="csY2" fmla="*/ 2613991 h 2872408"/>
                <a:gd name="csX3" fmla="*/ 878167 w 2478367"/>
                <a:gd name="csY3" fmla="*/ 2743200 h 2872408"/>
                <a:gd name="csX4" fmla="*/ 957680 w 2478367"/>
                <a:gd name="csY4" fmla="*/ 2822713 h 2872408"/>
                <a:gd name="csX5" fmla="*/ 1126645 w 2478367"/>
                <a:gd name="csY5" fmla="*/ 2872408 h 2872408"/>
                <a:gd name="csX6" fmla="*/ 1285672 w 2478367"/>
                <a:gd name="csY6" fmla="*/ 2802835 h 2872408"/>
                <a:gd name="csX7" fmla="*/ 1414880 w 2478367"/>
                <a:gd name="csY7" fmla="*/ 2763078 h 2872408"/>
                <a:gd name="csX8" fmla="*/ 1454637 w 2478367"/>
                <a:gd name="csY8" fmla="*/ 2633869 h 2872408"/>
                <a:gd name="csX9" fmla="*/ 1563967 w 2478367"/>
                <a:gd name="csY9" fmla="*/ 2514600 h 2872408"/>
                <a:gd name="csX10" fmla="*/ 1573906 w 2478367"/>
                <a:gd name="csY10" fmla="*/ 2375452 h 2872408"/>
                <a:gd name="csX11" fmla="*/ 1722993 w 2478367"/>
                <a:gd name="csY11" fmla="*/ 2246243 h 2872408"/>
                <a:gd name="csX12" fmla="*/ 2021167 w 2478367"/>
                <a:gd name="csY12" fmla="*/ 2216426 h 2872408"/>
                <a:gd name="csX13" fmla="*/ 2050985 w 2478367"/>
                <a:gd name="csY13" fmla="*/ 2097156 h 2872408"/>
                <a:gd name="csX14" fmla="*/ 2070863 w 2478367"/>
                <a:gd name="csY14" fmla="*/ 2057400 h 2872408"/>
                <a:gd name="csX15" fmla="*/ 1991350 w 2478367"/>
                <a:gd name="csY15" fmla="*/ 1987826 h 2872408"/>
                <a:gd name="csX16" fmla="*/ 2239828 w 2478367"/>
                <a:gd name="csY16" fmla="*/ 1948069 h 2872408"/>
                <a:gd name="csX17" fmla="*/ 2329280 w 2478367"/>
                <a:gd name="csY17" fmla="*/ 1789043 h 2872408"/>
                <a:gd name="csX18" fmla="*/ 2319341 w 2478367"/>
                <a:gd name="csY18" fmla="*/ 1123122 h 2872408"/>
                <a:gd name="csX19" fmla="*/ 2478367 w 2478367"/>
                <a:gd name="csY19" fmla="*/ 1123122 h 2872408"/>
                <a:gd name="csX20" fmla="*/ 2468428 w 2478367"/>
                <a:gd name="csY20" fmla="*/ 188843 h 2872408"/>
                <a:gd name="csX21" fmla="*/ 2388915 w 2478367"/>
                <a:gd name="csY21" fmla="*/ 188843 h 2872408"/>
                <a:gd name="csX22" fmla="*/ 2259706 w 2478367"/>
                <a:gd name="csY22" fmla="*/ 238539 h 2872408"/>
                <a:gd name="csX23" fmla="*/ 2120558 w 2478367"/>
                <a:gd name="csY23" fmla="*/ 79513 h 2872408"/>
                <a:gd name="csX24" fmla="*/ 2070863 w 2478367"/>
                <a:gd name="csY24" fmla="*/ 99391 h 2872408"/>
                <a:gd name="csX25" fmla="*/ 2160315 w 2478367"/>
                <a:gd name="csY25" fmla="*/ 308113 h 2872408"/>
                <a:gd name="csX26" fmla="*/ 2150376 w 2478367"/>
                <a:gd name="csY26" fmla="*/ 337930 h 2872408"/>
                <a:gd name="csX27" fmla="*/ 2041045 w 2478367"/>
                <a:gd name="csY27" fmla="*/ 139148 h 2872408"/>
                <a:gd name="csX28" fmla="*/ 1901898 w 2478367"/>
                <a:gd name="csY28" fmla="*/ 129208 h 2872408"/>
                <a:gd name="csX29" fmla="*/ 1693176 w 2478367"/>
                <a:gd name="csY29" fmla="*/ 149087 h 2872408"/>
                <a:gd name="csX30" fmla="*/ 1683237 w 2478367"/>
                <a:gd name="csY30" fmla="*/ 59635 h 2872408"/>
                <a:gd name="csX31" fmla="*/ 1524211 w 2478367"/>
                <a:gd name="csY31" fmla="*/ 49695 h 2872408"/>
                <a:gd name="csX32" fmla="*/ 1514272 w 2478367"/>
                <a:gd name="csY32" fmla="*/ 109330 h 2872408"/>
                <a:gd name="csX33" fmla="*/ 1365185 w 2478367"/>
                <a:gd name="csY33" fmla="*/ 0 h 2872408"/>
                <a:gd name="csX34" fmla="*/ 1245915 w 2478367"/>
                <a:gd name="csY34" fmla="*/ 39756 h 2872408"/>
                <a:gd name="csX35" fmla="*/ 1186280 w 2478367"/>
                <a:gd name="csY35" fmla="*/ 9939 h 2872408"/>
                <a:gd name="csX36" fmla="*/ 1027254 w 2478367"/>
                <a:gd name="csY36" fmla="*/ 29817 h 2872408"/>
                <a:gd name="csX37" fmla="*/ 848350 w 2478367"/>
                <a:gd name="csY37" fmla="*/ 437322 h 2872408"/>
                <a:gd name="csX38" fmla="*/ 848350 w 2478367"/>
                <a:gd name="csY38" fmla="*/ 516835 h 2872408"/>
                <a:gd name="csX39" fmla="*/ 579993 w 2478367"/>
                <a:gd name="csY39" fmla="*/ 705678 h 2872408"/>
                <a:gd name="csX40" fmla="*/ 579993 w 2478367"/>
                <a:gd name="csY40" fmla="*/ 834887 h 2872408"/>
                <a:gd name="csX41" fmla="*/ 190073 w 2478367"/>
                <a:gd name="csY41" fmla="*/ 855137 h 2872408"/>
                <a:gd name="csX42" fmla="*/ 52587 w 2478367"/>
                <a:gd name="csY42" fmla="*/ 1055446 h 2872408"/>
                <a:gd name="csX43" fmla="*/ 51557 w 2478367"/>
                <a:gd name="csY43" fmla="*/ 1212574 h 2872408"/>
                <a:gd name="csX44" fmla="*/ 55610 w 2478367"/>
                <a:gd name="csY44" fmla="*/ 1362089 h 2872408"/>
                <a:gd name="csX45" fmla="*/ 0 w 2478367"/>
                <a:gd name="csY45" fmla="*/ 1452825 h 2872408"/>
                <a:gd name="csX46" fmla="*/ 51558 w 2478367"/>
                <a:gd name="csY46" fmla="*/ 1507695 h 2872408"/>
                <a:gd name="csX47" fmla="*/ 41617 w 2478367"/>
                <a:gd name="csY47" fmla="*/ 1563124 h 2872408"/>
                <a:gd name="csX48" fmla="*/ 93175 w 2478367"/>
                <a:gd name="csY48" fmla="*/ 1661175 h 2872408"/>
                <a:gd name="csX49" fmla="*/ 93807 w 2478367"/>
                <a:gd name="csY49" fmla="*/ 1808922 h 2872408"/>
                <a:gd name="csX50" fmla="*/ 142672 w 2478367"/>
                <a:gd name="csY50" fmla="*/ 1878495 h 2872408"/>
                <a:gd name="csX51" fmla="*/ 83037 w 2478367"/>
                <a:gd name="csY51" fmla="*/ 2007704 h 2872408"/>
                <a:gd name="csX52" fmla="*/ 112854 w 2478367"/>
                <a:gd name="csY52" fmla="*/ 2097156 h 2872408"/>
                <a:gd name="csX53" fmla="*/ 182428 w 2478367"/>
                <a:gd name="csY53" fmla="*/ 2156791 h 2872408"/>
                <a:gd name="csX54" fmla="*/ 242063 w 2478367"/>
                <a:gd name="csY54" fmla="*/ 2186608 h 2872408"/>
                <a:gd name="csX55" fmla="*/ 341454 w 2478367"/>
                <a:gd name="csY55" fmla="*/ 2136913 h 2872408"/>
                <a:gd name="csX56" fmla="*/ 430906 w 2478367"/>
                <a:gd name="csY56" fmla="*/ 2156791 h 2872408"/>
                <a:gd name="csX57" fmla="*/ 516045 w 2478367"/>
                <a:gd name="csY57" fmla="*/ 2098737 h 2872408"/>
                <a:gd name="csX58" fmla="*/ 589932 w 2478367"/>
                <a:gd name="csY58" fmla="*/ 2017643 h 2872408"/>
                <a:gd name="csX59" fmla="*/ 649567 w 2478367"/>
                <a:gd name="csY59" fmla="*/ 2087217 h 2872408"/>
                <a:gd name="csX0" fmla="*/ 649567 w 2478367"/>
                <a:gd name="csY0" fmla="*/ 2087217 h 2872408"/>
                <a:gd name="csX1" fmla="*/ 755685 w 2478367"/>
                <a:gd name="csY1" fmla="*/ 2219122 h 2872408"/>
                <a:gd name="csX2" fmla="*/ 888106 w 2478367"/>
                <a:gd name="csY2" fmla="*/ 2345635 h 2872408"/>
                <a:gd name="csX3" fmla="*/ 888106 w 2478367"/>
                <a:gd name="csY3" fmla="*/ 2613991 h 2872408"/>
                <a:gd name="csX4" fmla="*/ 878167 w 2478367"/>
                <a:gd name="csY4" fmla="*/ 2743200 h 2872408"/>
                <a:gd name="csX5" fmla="*/ 957680 w 2478367"/>
                <a:gd name="csY5" fmla="*/ 2822713 h 2872408"/>
                <a:gd name="csX6" fmla="*/ 1126645 w 2478367"/>
                <a:gd name="csY6" fmla="*/ 2872408 h 2872408"/>
                <a:gd name="csX7" fmla="*/ 1285672 w 2478367"/>
                <a:gd name="csY7" fmla="*/ 2802835 h 2872408"/>
                <a:gd name="csX8" fmla="*/ 1414880 w 2478367"/>
                <a:gd name="csY8" fmla="*/ 2763078 h 2872408"/>
                <a:gd name="csX9" fmla="*/ 1454637 w 2478367"/>
                <a:gd name="csY9" fmla="*/ 2633869 h 2872408"/>
                <a:gd name="csX10" fmla="*/ 1563967 w 2478367"/>
                <a:gd name="csY10" fmla="*/ 2514600 h 2872408"/>
                <a:gd name="csX11" fmla="*/ 1573906 w 2478367"/>
                <a:gd name="csY11" fmla="*/ 2375452 h 2872408"/>
                <a:gd name="csX12" fmla="*/ 1722993 w 2478367"/>
                <a:gd name="csY12" fmla="*/ 2246243 h 2872408"/>
                <a:gd name="csX13" fmla="*/ 2021167 w 2478367"/>
                <a:gd name="csY13" fmla="*/ 2216426 h 2872408"/>
                <a:gd name="csX14" fmla="*/ 2050985 w 2478367"/>
                <a:gd name="csY14" fmla="*/ 2097156 h 2872408"/>
                <a:gd name="csX15" fmla="*/ 2070863 w 2478367"/>
                <a:gd name="csY15" fmla="*/ 2057400 h 2872408"/>
                <a:gd name="csX16" fmla="*/ 1991350 w 2478367"/>
                <a:gd name="csY16" fmla="*/ 1987826 h 2872408"/>
                <a:gd name="csX17" fmla="*/ 2239828 w 2478367"/>
                <a:gd name="csY17" fmla="*/ 1948069 h 2872408"/>
                <a:gd name="csX18" fmla="*/ 2329280 w 2478367"/>
                <a:gd name="csY18" fmla="*/ 1789043 h 2872408"/>
                <a:gd name="csX19" fmla="*/ 2319341 w 2478367"/>
                <a:gd name="csY19" fmla="*/ 1123122 h 2872408"/>
                <a:gd name="csX20" fmla="*/ 2478367 w 2478367"/>
                <a:gd name="csY20" fmla="*/ 1123122 h 2872408"/>
                <a:gd name="csX21" fmla="*/ 2468428 w 2478367"/>
                <a:gd name="csY21" fmla="*/ 188843 h 2872408"/>
                <a:gd name="csX22" fmla="*/ 2388915 w 2478367"/>
                <a:gd name="csY22" fmla="*/ 188843 h 2872408"/>
                <a:gd name="csX23" fmla="*/ 2259706 w 2478367"/>
                <a:gd name="csY23" fmla="*/ 238539 h 2872408"/>
                <a:gd name="csX24" fmla="*/ 2120558 w 2478367"/>
                <a:gd name="csY24" fmla="*/ 79513 h 2872408"/>
                <a:gd name="csX25" fmla="*/ 2070863 w 2478367"/>
                <a:gd name="csY25" fmla="*/ 99391 h 2872408"/>
                <a:gd name="csX26" fmla="*/ 2160315 w 2478367"/>
                <a:gd name="csY26" fmla="*/ 308113 h 2872408"/>
                <a:gd name="csX27" fmla="*/ 2150376 w 2478367"/>
                <a:gd name="csY27" fmla="*/ 337930 h 2872408"/>
                <a:gd name="csX28" fmla="*/ 2041045 w 2478367"/>
                <a:gd name="csY28" fmla="*/ 139148 h 2872408"/>
                <a:gd name="csX29" fmla="*/ 1901898 w 2478367"/>
                <a:gd name="csY29" fmla="*/ 129208 h 2872408"/>
                <a:gd name="csX30" fmla="*/ 1693176 w 2478367"/>
                <a:gd name="csY30" fmla="*/ 149087 h 2872408"/>
                <a:gd name="csX31" fmla="*/ 1683237 w 2478367"/>
                <a:gd name="csY31" fmla="*/ 59635 h 2872408"/>
                <a:gd name="csX32" fmla="*/ 1524211 w 2478367"/>
                <a:gd name="csY32" fmla="*/ 49695 h 2872408"/>
                <a:gd name="csX33" fmla="*/ 1514272 w 2478367"/>
                <a:gd name="csY33" fmla="*/ 109330 h 2872408"/>
                <a:gd name="csX34" fmla="*/ 1365185 w 2478367"/>
                <a:gd name="csY34" fmla="*/ 0 h 2872408"/>
                <a:gd name="csX35" fmla="*/ 1245915 w 2478367"/>
                <a:gd name="csY35" fmla="*/ 39756 h 2872408"/>
                <a:gd name="csX36" fmla="*/ 1186280 w 2478367"/>
                <a:gd name="csY36" fmla="*/ 9939 h 2872408"/>
                <a:gd name="csX37" fmla="*/ 1027254 w 2478367"/>
                <a:gd name="csY37" fmla="*/ 29817 h 2872408"/>
                <a:gd name="csX38" fmla="*/ 848350 w 2478367"/>
                <a:gd name="csY38" fmla="*/ 437322 h 2872408"/>
                <a:gd name="csX39" fmla="*/ 848350 w 2478367"/>
                <a:gd name="csY39" fmla="*/ 516835 h 2872408"/>
                <a:gd name="csX40" fmla="*/ 579993 w 2478367"/>
                <a:gd name="csY40" fmla="*/ 705678 h 2872408"/>
                <a:gd name="csX41" fmla="*/ 579993 w 2478367"/>
                <a:gd name="csY41" fmla="*/ 834887 h 2872408"/>
                <a:gd name="csX42" fmla="*/ 190073 w 2478367"/>
                <a:gd name="csY42" fmla="*/ 855137 h 2872408"/>
                <a:gd name="csX43" fmla="*/ 52587 w 2478367"/>
                <a:gd name="csY43" fmla="*/ 1055446 h 2872408"/>
                <a:gd name="csX44" fmla="*/ 51557 w 2478367"/>
                <a:gd name="csY44" fmla="*/ 1212574 h 2872408"/>
                <a:gd name="csX45" fmla="*/ 55610 w 2478367"/>
                <a:gd name="csY45" fmla="*/ 1362089 h 2872408"/>
                <a:gd name="csX46" fmla="*/ 0 w 2478367"/>
                <a:gd name="csY46" fmla="*/ 1452825 h 2872408"/>
                <a:gd name="csX47" fmla="*/ 51558 w 2478367"/>
                <a:gd name="csY47" fmla="*/ 1507695 h 2872408"/>
                <a:gd name="csX48" fmla="*/ 41617 w 2478367"/>
                <a:gd name="csY48" fmla="*/ 1563124 h 2872408"/>
                <a:gd name="csX49" fmla="*/ 93175 w 2478367"/>
                <a:gd name="csY49" fmla="*/ 1661175 h 2872408"/>
                <a:gd name="csX50" fmla="*/ 93807 w 2478367"/>
                <a:gd name="csY50" fmla="*/ 1808922 h 2872408"/>
                <a:gd name="csX51" fmla="*/ 142672 w 2478367"/>
                <a:gd name="csY51" fmla="*/ 1878495 h 2872408"/>
                <a:gd name="csX52" fmla="*/ 83037 w 2478367"/>
                <a:gd name="csY52" fmla="*/ 2007704 h 2872408"/>
                <a:gd name="csX53" fmla="*/ 112854 w 2478367"/>
                <a:gd name="csY53" fmla="*/ 2097156 h 2872408"/>
                <a:gd name="csX54" fmla="*/ 182428 w 2478367"/>
                <a:gd name="csY54" fmla="*/ 2156791 h 2872408"/>
                <a:gd name="csX55" fmla="*/ 242063 w 2478367"/>
                <a:gd name="csY55" fmla="*/ 2186608 h 2872408"/>
                <a:gd name="csX56" fmla="*/ 341454 w 2478367"/>
                <a:gd name="csY56" fmla="*/ 2136913 h 2872408"/>
                <a:gd name="csX57" fmla="*/ 430906 w 2478367"/>
                <a:gd name="csY57" fmla="*/ 2156791 h 2872408"/>
                <a:gd name="csX58" fmla="*/ 516045 w 2478367"/>
                <a:gd name="csY58" fmla="*/ 2098737 h 2872408"/>
                <a:gd name="csX59" fmla="*/ 589932 w 2478367"/>
                <a:gd name="csY59" fmla="*/ 2017643 h 2872408"/>
                <a:gd name="csX60" fmla="*/ 649567 w 2478367"/>
                <a:gd name="csY60" fmla="*/ 2087217 h 2872408"/>
                <a:gd name="csX0" fmla="*/ 668415 w 2478367"/>
                <a:gd name="csY0" fmla="*/ 2078618 h 2872408"/>
                <a:gd name="csX1" fmla="*/ 755685 w 2478367"/>
                <a:gd name="csY1" fmla="*/ 2219122 h 2872408"/>
                <a:gd name="csX2" fmla="*/ 888106 w 2478367"/>
                <a:gd name="csY2" fmla="*/ 2345635 h 2872408"/>
                <a:gd name="csX3" fmla="*/ 888106 w 2478367"/>
                <a:gd name="csY3" fmla="*/ 2613991 h 2872408"/>
                <a:gd name="csX4" fmla="*/ 878167 w 2478367"/>
                <a:gd name="csY4" fmla="*/ 2743200 h 2872408"/>
                <a:gd name="csX5" fmla="*/ 957680 w 2478367"/>
                <a:gd name="csY5" fmla="*/ 2822713 h 2872408"/>
                <a:gd name="csX6" fmla="*/ 1126645 w 2478367"/>
                <a:gd name="csY6" fmla="*/ 2872408 h 2872408"/>
                <a:gd name="csX7" fmla="*/ 1285672 w 2478367"/>
                <a:gd name="csY7" fmla="*/ 2802835 h 2872408"/>
                <a:gd name="csX8" fmla="*/ 1414880 w 2478367"/>
                <a:gd name="csY8" fmla="*/ 2763078 h 2872408"/>
                <a:gd name="csX9" fmla="*/ 1454637 w 2478367"/>
                <a:gd name="csY9" fmla="*/ 2633869 h 2872408"/>
                <a:gd name="csX10" fmla="*/ 1563967 w 2478367"/>
                <a:gd name="csY10" fmla="*/ 2514600 h 2872408"/>
                <a:gd name="csX11" fmla="*/ 1573906 w 2478367"/>
                <a:gd name="csY11" fmla="*/ 2375452 h 2872408"/>
                <a:gd name="csX12" fmla="*/ 1722993 w 2478367"/>
                <a:gd name="csY12" fmla="*/ 2246243 h 2872408"/>
                <a:gd name="csX13" fmla="*/ 2021167 w 2478367"/>
                <a:gd name="csY13" fmla="*/ 2216426 h 2872408"/>
                <a:gd name="csX14" fmla="*/ 2050985 w 2478367"/>
                <a:gd name="csY14" fmla="*/ 2097156 h 2872408"/>
                <a:gd name="csX15" fmla="*/ 2070863 w 2478367"/>
                <a:gd name="csY15" fmla="*/ 2057400 h 2872408"/>
                <a:gd name="csX16" fmla="*/ 1991350 w 2478367"/>
                <a:gd name="csY16" fmla="*/ 1987826 h 2872408"/>
                <a:gd name="csX17" fmla="*/ 2239828 w 2478367"/>
                <a:gd name="csY17" fmla="*/ 1948069 h 2872408"/>
                <a:gd name="csX18" fmla="*/ 2329280 w 2478367"/>
                <a:gd name="csY18" fmla="*/ 1789043 h 2872408"/>
                <a:gd name="csX19" fmla="*/ 2319341 w 2478367"/>
                <a:gd name="csY19" fmla="*/ 1123122 h 2872408"/>
                <a:gd name="csX20" fmla="*/ 2478367 w 2478367"/>
                <a:gd name="csY20" fmla="*/ 1123122 h 2872408"/>
                <a:gd name="csX21" fmla="*/ 2468428 w 2478367"/>
                <a:gd name="csY21" fmla="*/ 188843 h 2872408"/>
                <a:gd name="csX22" fmla="*/ 2388915 w 2478367"/>
                <a:gd name="csY22" fmla="*/ 188843 h 2872408"/>
                <a:gd name="csX23" fmla="*/ 2259706 w 2478367"/>
                <a:gd name="csY23" fmla="*/ 238539 h 2872408"/>
                <a:gd name="csX24" fmla="*/ 2120558 w 2478367"/>
                <a:gd name="csY24" fmla="*/ 79513 h 2872408"/>
                <a:gd name="csX25" fmla="*/ 2070863 w 2478367"/>
                <a:gd name="csY25" fmla="*/ 99391 h 2872408"/>
                <a:gd name="csX26" fmla="*/ 2160315 w 2478367"/>
                <a:gd name="csY26" fmla="*/ 308113 h 2872408"/>
                <a:gd name="csX27" fmla="*/ 2150376 w 2478367"/>
                <a:gd name="csY27" fmla="*/ 337930 h 2872408"/>
                <a:gd name="csX28" fmla="*/ 2041045 w 2478367"/>
                <a:gd name="csY28" fmla="*/ 139148 h 2872408"/>
                <a:gd name="csX29" fmla="*/ 1901898 w 2478367"/>
                <a:gd name="csY29" fmla="*/ 129208 h 2872408"/>
                <a:gd name="csX30" fmla="*/ 1693176 w 2478367"/>
                <a:gd name="csY30" fmla="*/ 149087 h 2872408"/>
                <a:gd name="csX31" fmla="*/ 1683237 w 2478367"/>
                <a:gd name="csY31" fmla="*/ 59635 h 2872408"/>
                <a:gd name="csX32" fmla="*/ 1524211 w 2478367"/>
                <a:gd name="csY32" fmla="*/ 49695 h 2872408"/>
                <a:gd name="csX33" fmla="*/ 1514272 w 2478367"/>
                <a:gd name="csY33" fmla="*/ 109330 h 2872408"/>
                <a:gd name="csX34" fmla="*/ 1365185 w 2478367"/>
                <a:gd name="csY34" fmla="*/ 0 h 2872408"/>
                <a:gd name="csX35" fmla="*/ 1245915 w 2478367"/>
                <a:gd name="csY35" fmla="*/ 39756 h 2872408"/>
                <a:gd name="csX36" fmla="*/ 1186280 w 2478367"/>
                <a:gd name="csY36" fmla="*/ 9939 h 2872408"/>
                <a:gd name="csX37" fmla="*/ 1027254 w 2478367"/>
                <a:gd name="csY37" fmla="*/ 29817 h 2872408"/>
                <a:gd name="csX38" fmla="*/ 848350 w 2478367"/>
                <a:gd name="csY38" fmla="*/ 437322 h 2872408"/>
                <a:gd name="csX39" fmla="*/ 848350 w 2478367"/>
                <a:gd name="csY39" fmla="*/ 516835 h 2872408"/>
                <a:gd name="csX40" fmla="*/ 579993 w 2478367"/>
                <a:gd name="csY40" fmla="*/ 705678 h 2872408"/>
                <a:gd name="csX41" fmla="*/ 579993 w 2478367"/>
                <a:gd name="csY41" fmla="*/ 834887 h 2872408"/>
                <a:gd name="csX42" fmla="*/ 190073 w 2478367"/>
                <a:gd name="csY42" fmla="*/ 855137 h 2872408"/>
                <a:gd name="csX43" fmla="*/ 52587 w 2478367"/>
                <a:gd name="csY43" fmla="*/ 1055446 h 2872408"/>
                <a:gd name="csX44" fmla="*/ 51557 w 2478367"/>
                <a:gd name="csY44" fmla="*/ 1212574 h 2872408"/>
                <a:gd name="csX45" fmla="*/ 55610 w 2478367"/>
                <a:gd name="csY45" fmla="*/ 1362089 h 2872408"/>
                <a:gd name="csX46" fmla="*/ 0 w 2478367"/>
                <a:gd name="csY46" fmla="*/ 1452825 h 2872408"/>
                <a:gd name="csX47" fmla="*/ 51558 w 2478367"/>
                <a:gd name="csY47" fmla="*/ 1507695 h 2872408"/>
                <a:gd name="csX48" fmla="*/ 41617 w 2478367"/>
                <a:gd name="csY48" fmla="*/ 1563124 h 2872408"/>
                <a:gd name="csX49" fmla="*/ 93175 w 2478367"/>
                <a:gd name="csY49" fmla="*/ 1661175 h 2872408"/>
                <a:gd name="csX50" fmla="*/ 93807 w 2478367"/>
                <a:gd name="csY50" fmla="*/ 1808922 h 2872408"/>
                <a:gd name="csX51" fmla="*/ 142672 w 2478367"/>
                <a:gd name="csY51" fmla="*/ 1878495 h 2872408"/>
                <a:gd name="csX52" fmla="*/ 83037 w 2478367"/>
                <a:gd name="csY52" fmla="*/ 2007704 h 2872408"/>
                <a:gd name="csX53" fmla="*/ 112854 w 2478367"/>
                <a:gd name="csY53" fmla="*/ 2097156 h 2872408"/>
                <a:gd name="csX54" fmla="*/ 182428 w 2478367"/>
                <a:gd name="csY54" fmla="*/ 2156791 h 2872408"/>
                <a:gd name="csX55" fmla="*/ 242063 w 2478367"/>
                <a:gd name="csY55" fmla="*/ 2186608 h 2872408"/>
                <a:gd name="csX56" fmla="*/ 341454 w 2478367"/>
                <a:gd name="csY56" fmla="*/ 2136913 h 2872408"/>
                <a:gd name="csX57" fmla="*/ 430906 w 2478367"/>
                <a:gd name="csY57" fmla="*/ 2156791 h 2872408"/>
                <a:gd name="csX58" fmla="*/ 516045 w 2478367"/>
                <a:gd name="csY58" fmla="*/ 2098737 h 2872408"/>
                <a:gd name="csX59" fmla="*/ 589932 w 2478367"/>
                <a:gd name="csY59" fmla="*/ 2017643 h 2872408"/>
                <a:gd name="csX60" fmla="*/ 668415 w 2478367"/>
                <a:gd name="csY60" fmla="*/ 2078618 h 2872408"/>
                <a:gd name="csX0" fmla="*/ 668415 w 2478367"/>
                <a:gd name="csY0" fmla="*/ 2078618 h 2872408"/>
                <a:gd name="csX1" fmla="*/ 755685 w 2478367"/>
                <a:gd name="csY1" fmla="*/ 2219122 h 2872408"/>
                <a:gd name="csX2" fmla="*/ 888106 w 2478367"/>
                <a:gd name="csY2" fmla="*/ 2345635 h 2872408"/>
                <a:gd name="csX3" fmla="*/ 888106 w 2478367"/>
                <a:gd name="csY3" fmla="*/ 2613991 h 2872408"/>
                <a:gd name="csX4" fmla="*/ 878167 w 2478367"/>
                <a:gd name="csY4" fmla="*/ 2743200 h 2872408"/>
                <a:gd name="csX5" fmla="*/ 957680 w 2478367"/>
                <a:gd name="csY5" fmla="*/ 2822713 h 2872408"/>
                <a:gd name="csX6" fmla="*/ 1126645 w 2478367"/>
                <a:gd name="csY6" fmla="*/ 2872408 h 2872408"/>
                <a:gd name="csX7" fmla="*/ 1285672 w 2478367"/>
                <a:gd name="csY7" fmla="*/ 2802835 h 2872408"/>
                <a:gd name="csX8" fmla="*/ 1414880 w 2478367"/>
                <a:gd name="csY8" fmla="*/ 2763078 h 2872408"/>
                <a:gd name="csX9" fmla="*/ 1454637 w 2478367"/>
                <a:gd name="csY9" fmla="*/ 2633869 h 2872408"/>
                <a:gd name="csX10" fmla="*/ 1563967 w 2478367"/>
                <a:gd name="csY10" fmla="*/ 2514600 h 2872408"/>
                <a:gd name="csX11" fmla="*/ 1573906 w 2478367"/>
                <a:gd name="csY11" fmla="*/ 2375452 h 2872408"/>
                <a:gd name="csX12" fmla="*/ 1722993 w 2478367"/>
                <a:gd name="csY12" fmla="*/ 2246243 h 2872408"/>
                <a:gd name="csX13" fmla="*/ 2021167 w 2478367"/>
                <a:gd name="csY13" fmla="*/ 2216426 h 2872408"/>
                <a:gd name="csX14" fmla="*/ 2050985 w 2478367"/>
                <a:gd name="csY14" fmla="*/ 2097156 h 2872408"/>
                <a:gd name="csX15" fmla="*/ 2070863 w 2478367"/>
                <a:gd name="csY15" fmla="*/ 2057400 h 2872408"/>
                <a:gd name="csX16" fmla="*/ 1991350 w 2478367"/>
                <a:gd name="csY16" fmla="*/ 1987826 h 2872408"/>
                <a:gd name="csX17" fmla="*/ 2239828 w 2478367"/>
                <a:gd name="csY17" fmla="*/ 1948069 h 2872408"/>
                <a:gd name="csX18" fmla="*/ 2329280 w 2478367"/>
                <a:gd name="csY18" fmla="*/ 1789043 h 2872408"/>
                <a:gd name="csX19" fmla="*/ 2319341 w 2478367"/>
                <a:gd name="csY19" fmla="*/ 1123122 h 2872408"/>
                <a:gd name="csX20" fmla="*/ 2478367 w 2478367"/>
                <a:gd name="csY20" fmla="*/ 1123122 h 2872408"/>
                <a:gd name="csX21" fmla="*/ 2468428 w 2478367"/>
                <a:gd name="csY21" fmla="*/ 188843 h 2872408"/>
                <a:gd name="csX22" fmla="*/ 2388915 w 2478367"/>
                <a:gd name="csY22" fmla="*/ 188843 h 2872408"/>
                <a:gd name="csX23" fmla="*/ 2259706 w 2478367"/>
                <a:gd name="csY23" fmla="*/ 238539 h 2872408"/>
                <a:gd name="csX24" fmla="*/ 2120558 w 2478367"/>
                <a:gd name="csY24" fmla="*/ 79513 h 2872408"/>
                <a:gd name="csX25" fmla="*/ 2070863 w 2478367"/>
                <a:gd name="csY25" fmla="*/ 99391 h 2872408"/>
                <a:gd name="csX26" fmla="*/ 2160315 w 2478367"/>
                <a:gd name="csY26" fmla="*/ 308113 h 2872408"/>
                <a:gd name="csX27" fmla="*/ 2150376 w 2478367"/>
                <a:gd name="csY27" fmla="*/ 337930 h 2872408"/>
                <a:gd name="csX28" fmla="*/ 2041045 w 2478367"/>
                <a:gd name="csY28" fmla="*/ 139148 h 2872408"/>
                <a:gd name="csX29" fmla="*/ 1901898 w 2478367"/>
                <a:gd name="csY29" fmla="*/ 129208 h 2872408"/>
                <a:gd name="csX30" fmla="*/ 1693176 w 2478367"/>
                <a:gd name="csY30" fmla="*/ 149087 h 2872408"/>
                <a:gd name="csX31" fmla="*/ 1683237 w 2478367"/>
                <a:gd name="csY31" fmla="*/ 59635 h 2872408"/>
                <a:gd name="csX32" fmla="*/ 1524211 w 2478367"/>
                <a:gd name="csY32" fmla="*/ 49695 h 2872408"/>
                <a:gd name="csX33" fmla="*/ 1514272 w 2478367"/>
                <a:gd name="csY33" fmla="*/ 109330 h 2872408"/>
                <a:gd name="csX34" fmla="*/ 1365185 w 2478367"/>
                <a:gd name="csY34" fmla="*/ 0 h 2872408"/>
                <a:gd name="csX35" fmla="*/ 1245915 w 2478367"/>
                <a:gd name="csY35" fmla="*/ 39756 h 2872408"/>
                <a:gd name="csX36" fmla="*/ 1186280 w 2478367"/>
                <a:gd name="csY36" fmla="*/ 9939 h 2872408"/>
                <a:gd name="csX37" fmla="*/ 1027254 w 2478367"/>
                <a:gd name="csY37" fmla="*/ 29817 h 2872408"/>
                <a:gd name="csX38" fmla="*/ 848350 w 2478367"/>
                <a:gd name="csY38" fmla="*/ 437322 h 2872408"/>
                <a:gd name="csX39" fmla="*/ 848350 w 2478367"/>
                <a:gd name="csY39" fmla="*/ 516835 h 2872408"/>
                <a:gd name="csX40" fmla="*/ 579993 w 2478367"/>
                <a:gd name="csY40" fmla="*/ 705678 h 2872408"/>
                <a:gd name="csX41" fmla="*/ 579993 w 2478367"/>
                <a:gd name="csY41" fmla="*/ 834887 h 2872408"/>
                <a:gd name="csX42" fmla="*/ 190073 w 2478367"/>
                <a:gd name="csY42" fmla="*/ 855137 h 2872408"/>
                <a:gd name="csX43" fmla="*/ 52587 w 2478367"/>
                <a:gd name="csY43" fmla="*/ 1055446 h 2872408"/>
                <a:gd name="csX44" fmla="*/ 51557 w 2478367"/>
                <a:gd name="csY44" fmla="*/ 1212574 h 2872408"/>
                <a:gd name="csX45" fmla="*/ 55610 w 2478367"/>
                <a:gd name="csY45" fmla="*/ 1362089 h 2872408"/>
                <a:gd name="csX46" fmla="*/ 0 w 2478367"/>
                <a:gd name="csY46" fmla="*/ 1452825 h 2872408"/>
                <a:gd name="csX47" fmla="*/ 51558 w 2478367"/>
                <a:gd name="csY47" fmla="*/ 1507695 h 2872408"/>
                <a:gd name="csX48" fmla="*/ 41617 w 2478367"/>
                <a:gd name="csY48" fmla="*/ 1563124 h 2872408"/>
                <a:gd name="csX49" fmla="*/ 93175 w 2478367"/>
                <a:gd name="csY49" fmla="*/ 1661175 h 2872408"/>
                <a:gd name="csX50" fmla="*/ 93807 w 2478367"/>
                <a:gd name="csY50" fmla="*/ 1808922 h 2872408"/>
                <a:gd name="csX51" fmla="*/ 142672 w 2478367"/>
                <a:gd name="csY51" fmla="*/ 1878495 h 2872408"/>
                <a:gd name="csX52" fmla="*/ 83037 w 2478367"/>
                <a:gd name="csY52" fmla="*/ 2007704 h 2872408"/>
                <a:gd name="csX53" fmla="*/ 112854 w 2478367"/>
                <a:gd name="csY53" fmla="*/ 2097156 h 2872408"/>
                <a:gd name="csX54" fmla="*/ 182428 w 2478367"/>
                <a:gd name="csY54" fmla="*/ 2156791 h 2872408"/>
                <a:gd name="csX55" fmla="*/ 242063 w 2478367"/>
                <a:gd name="csY55" fmla="*/ 2186608 h 2872408"/>
                <a:gd name="csX56" fmla="*/ 341454 w 2478367"/>
                <a:gd name="csY56" fmla="*/ 2136913 h 2872408"/>
                <a:gd name="csX57" fmla="*/ 430906 w 2478367"/>
                <a:gd name="csY57" fmla="*/ 2156791 h 2872408"/>
                <a:gd name="csX58" fmla="*/ 516045 w 2478367"/>
                <a:gd name="csY58" fmla="*/ 2098737 h 2872408"/>
                <a:gd name="csX59" fmla="*/ 589932 w 2478367"/>
                <a:gd name="csY59" fmla="*/ 2017643 h 2872408"/>
                <a:gd name="csX60" fmla="*/ 668415 w 2478367"/>
                <a:gd name="csY60" fmla="*/ 2078618 h 2872408"/>
                <a:gd name="csX0" fmla="*/ 668415 w 2478367"/>
                <a:gd name="csY0" fmla="*/ 2078618 h 2872408"/>
                <a:gd name="csX1" fmla="*/ 755685 w 2478367"/>
                <a:gd name="csY1" fmla="*/ 2219122 h 2872408"/>
                <a:gd name="csX2" fmla="*/ 888106 w 2478367"/>
                <a:gd name="csY2" fmla="*/ 2345635 h 2872408"/>
                <a:gd name="csX3" fmla="*/ 888106 w 2478367"/>
                <a:gd name="csY3" fmla="*/ 2613991 h 2872408"/>
                <a:gd name="csX4" fmla="*/ 901085 w 2478367"/>
                <a:gd name="csY4" fmla="*/ 2677735 h 2872408"/>
                <a:gd name="csX5" fmla="*/ 878167 w 2478367"/>
                <a:gd name="csY5" fmla="*/ 2743200 h 2872408"/>
                <a:gd name="csX6" fmla="*/ 957680 w 2478367"/>
                <a:gd name="csY6" fmla="*/ 2822713 h 2872408"/>
                <a:gd name="csX7" fmla="*/ 1126645 w 2478367"/>
                <a:gd name="csY7" fmla="*/ 2872408 h 2872408"/>
                <a:gd name="csX8" fmla="*/ 1285672 w 2478367"/>
                <a:gd name="csY8" fmla="*/ 2802835 h 2872408"/>
                <a:gd name="csX9" fmla="*/ 1414880 w 2478367"/>
                <a:gd name="csY9" fmla="*/ 2763078 h 2872408"/>
                <a:gd name="csX10" fmla="*/ 1454637 w 2478367"/>
                <a:gd name="csY10" fmla="*/ 2633869 h 2872408"/>
                <a:gd name="csX11" fmla="*/ 1563967 w 2478367"/>
                <a:gd name="csY11" fmla="*/ 2514600 h 2872408"/>
                <a:gd name="csX12" fmla="*/ 1573906 w 2478367"/>
                <a:gd name="csY12" fmla="*/ 2375452 h 2872408"/>
                <a:gd name="csX13" fmla="*/ 1722993 w 2478367"/>
                <a:gd name="csY13" fmla="*/ 2246243 h 2872408"/>
                <a:gd name="csX14" fmla="*/ 2021167 w 2478367"/>
                <a:gd name="csY14" fmla="*/ 2216426 h 2872408"/>
                <a:gd name="csX15" fmla="*/ 2050985 w 2478367"/>
                <a:gd name="csY15" fmla="*/ 2097156 h 2872408"/>
                <a:gd name="csX16" fmla="*/ 2070863 w 2478367"/>
                <a:gd name="csY16" fmla="*/ 2057400 h 2872408"/>
                <a:gd name="csX17" fmla="*/ 1991350 w 2478367"/>
                <a:gd name="csY17" fmla="*/ 1987826 h 2872408"/>
                <a:gd name="csX18" fmla="*/ 2239828 w 2478367"/>
                <a:gd name="csY18" fmla="*/ 1948069 h 2872408"/>
                <a:gd name="csX19" fmla="*/ 2329280 w 2478367"/>
                <a:gd name="csY19" fmla="*/ 1789043 h 2872408"/>
                <a:gd name="csX20" fmla="*/ 2319341 w 2478367"/>
                <a:gd name="csY20" fmla="*/ 1123122 h 2872408"/>
                <a:gd name="csX21" fmla="*/ 2478367 w 2478367"/>
                <a:gd name="csY21" fmla="*/ 1123122 h 2872408"/>
                <a:gd name="csX22" fmla="*/ 2468428 w 2478367"/>
                <a:gd name="csY22" fmla="*/ 188843 h 2872408"/>
                <a:gd name="csX23" fmla="*/ 2388915 w 2478367"/>
                <a:gd name="csY23" fmla="*/ 188843 h 2872408"/>
                <a:gd name="csX24" fmla="*/ 2259706 w 2478367"/>
                <a:gd name="csY24" fmla="*/ 238539 h 2872408"/>
                <a:gd name="csX25" fmla="*/ 2120558 w 2478367"/>
                <a:gd name="csY25" fmla="*/ 79513 h 2872408"/>
                <a:gd name="csX26" fmla="*/ 2070863 w 2478367"/>
                <a:gd name="csY26" fmla="*/ 99391 h 2872408"/>
                <a:gd name="csX27" fmla="*/ 2160315 w 2478367"/>
                <a:gd name="csY27" fmla="*/ 308113 h 2872408"/>
                <a:gd name="csX28" fmla="*/ 2150376 w 2478367"/>
                <a:gd name="csY28" fmla="*/ 337930 h 2872408"/>
                <a:gd name="csX29" fmla="*/ 2041045 w 2478367"/>
                <a:gd name="csY29" fmla="*/ 139148 h 2872408"/>
                <a:gd name="csX30" fmla="*/ 1901898 w 2478367"/>
                <a:gd name="csY30" fmla="*/ 129208 h 2872408"/>
                <a:gd name="csX31" fmla="*/ 1693176 w 2478367"/>
                <a:gd name="csY31" fmla="*/ 149087 h 2872408"/>
                <a:gd name="csX32" fmla="*/ 1683237 w 2478367"/>
                <a:gd name="csY32" fmla="*/ 59635 h 2872408"/>
                <a:gd name="csX33" fmla="*/ 1524211 w 2478367"/>
                <a:gd name="csY33" fmla="*/ 49695 h 2872408"/>
                <a:gd name="csX34" fmla="*/ 1514272 w 2478367"/>
                <a:gd name="csY34" fmla="*/ 109330 h 2872408"/>
                <a:gd name="csX35" fmla="*/ 1365185 w 2478367"/>
                <a:gd name="csY35" fmla="*/ 0 h 2872408"/>
                <a:gd name="csX36" fmla="*/ 1245915 w 2478367"/>
                <a:gd name="csY36" fmla="*/ 39756 h 2872408"/>
                <a:gd name="csX37" fmla="*/ 1186280 w 2478367"/>
                <a:gd name="csY37" fmla="*/ 9939 h 2872408"/>
                <a:gd name="csX38" fmla="*/ 1027254 w 2478367"/>
                <a:gd name="csY38" fmla="*/ 29817 h 2872408"/>
                <a:gd name="csX39" fmla="*/ 848350 w 2478367"/>
                <a:gd name="csY39" fmla="*/ 437322 h 2872408"/>
                <a:gd name="csX40" fmla="*/ 848350 w 2478367"/>
                <a:gd name="csY40" fmla="*/ 516835 h 2872408"/>
                <a:gd name="csX41" fmla="*/ 579993 w 2478367"/>
                <a:gd name="csY41" fmla="*/ 705678 h 2872408"/>
                <a:gd name="csX42" fmla="*/ 579993 w 2478367"/>
                <a:gd name="csY42" fmla="*/ 834887 h 2872408"/>
                <a:gd name="csX43" fmla="*/ 190073 w 2478367"/>
                <a:gd name="csY43" fmla="*/ 855137 h 2872408"/>
                <a:gd name="csX44" fmla="*/ 52587 w 2478367"/>
                <a:gd name="csY44" fmla="*/ 1055446 h 2872408"/>
                <a:gd name="csX45" fmla="*/ 51557 w 2478367"/>
                <a:gd name="csY45" fmla="*/ 1212574 h 2872408"/>
                <a:gd name="csX46" fmla="*/ 55610 w 2478367"/>
                <a:gd name="csY46" fmla="*/ 1362089 h 2872408"/>
                <a:gd name="csX47" fmla="*/ 0 w 2478367"/>
                <a:gd name="csY47" fmla="*/ 1452825 h 2872408"/>
                <a:gd name="csX48" fmla="*/ 51558 w 2478367"/>
                <a:gd name="csY48" fmla="*/ 1507695 h 2872408"/>
                <a:gd name="csX49" fmla="*/ 41617 w 2478367"/>
                <a:gd name="csY49" fmla="*/ 1563124 h 2872408"/>
                <a:gd name="csX50" fmla="*/ 93175 w 2478367"/>
                <a:gd name="csY50" fmla="*/ 1661175 h 2872408"/>
                <a:gd name="csX51" fmla="*/ 93807 w 2478367"/>
                <a:gd name="csY51" fmla="*/ 1808922 h 2872408"/>
                <a:gd name="csX52" fmla="*/ 142672 w 2478367"/>
                <a:gd name="csY52" fmla="*/ 1878495 h 2872408"/>
                <a:gd name="csX53" fmla="*/ 83037 w 2478367"/>
                <a:gd name="csY53" fmla="*/ 2007704 h 2872408"/>
                <a:gd name="csX54" fmla="*/ 112854 w 2478367"/>
                <a:gd name="csY54" fmla="*/ 2097156 h 2872408"/>
                <a:gd name="csX55" fmla="*/ 182428 w 2478367"/>
                <a:gd name="csY55" fmla="*/ 2156791 h 2872408"/>
                <a:gd name="csX56" fmla="*/ 242063 w 2478367"/>
                <a:gd name="csY56" fmla="*/ 2186608 h 2872408"/>
                <a:gd name="csX57" fmla="*/ 341454 w 2478367"/>
                <a:gd name="csY57" fmla="*/ 2136913 h 2872408"/>
                <a:gd name="csX58" fmla="*/ 430906 w 2478367"/>
                <a:gd name="csY58" fmla="*/ 2156791 h 2872408"/>
                <a:gd name="csX59" fmla="*/ 516045 w 2478367"/>
                <a:gd name="csY59" fmla="*/ 2098737 h 2872408"/>
                <a:gd name="csX60" fmla="*/ 589932 w 2478367"/>
                <a:gd name="csY60" fmla="*/ 2017643 h 2872408"/>
                <a:gd name="csX61" fmla="*/ 668415 w 2478367"/>
                <a:gd name="csY61" fmla="*/ 2078618 h 2872408"/>
                <a:gd name="csX0" fmla="*/ 668415 w 2478367"/>
                <a:gd name="csY0" fmla="*/ 2078618 h 2872408"/>
                <a:gd name="csX1" fmla="*/ 755685 w 2478367"/>
                <a:gd name="csY1" fmla="*/ 2219122 h 2872408"/>
                <a:gd name="csX2" fmla="*/ 888106 w 2478367"/>
                <a:gd name="csY2" fmla="*/ 2345635 h 2872408"/>
                <a:gd name="csX3" fmla="*/ 874159 w 2478367"/>
                <a:gd name="csY3" fmla="*/ 2534419 h 2872408"/>
                <a:gd name="csX4" fmla="*/ 888106 w 2478367"/>
                <a:gd name="csY4" fmla="*/ 2613991 h 2872408"/>
                <a:gd name="csX5" fmla="*/ 901085 w 2478367"/>
                <a:gd name="csY5" fmla="*/ 2677735 h 2872408"/>
                <a:gd name="csX6" fmla="*/ 878167 w 2478367"/>
                <a:gd name="csY6" fmla="*/ 2743200 h 2872408"/>
                <a:gd name="csX7" fmla="*/ 957680 w 2478367"/>
                <a:gd name="csY7" fmla="*/ 2822713 h 2872408"/>
                <a:gd name="csX8" fmla="*/ 1126645 w 2478367"/>
                <a:gd name="csY8" fmla="*/ 2872408 h 2872408"/>
                <a:gd name="csX9" fmla="*/ 1285672 w 2478367"/>
                <a:gd name="csY9" fmla="*/ 2802835 h 2872408"/>
                <a:gd name="csX10" fmla="*/ 1414880 w 2478367"/>
                <a:gd name="csY10" fmla="*/ 2763078 h 2872408"/>
                <a:gd name="csX11" fmla="*/ 1454637 w 2478367"/>
                <a:gd name="csY11" fmla="*/ 2633869 h 2872408"/>
                <a:gd name="csX12" fmla="*/ 1563967 w 2478367"/>
                <a:gd name="csY12" fmla="*/ 2514600 h 2872408"/>
                <a:gd name="csX13" fmla="*/ 1573906 w 2478367"/>
                <a:gd name="csY13" fmla="*/ 2375452 h 2872408"/>
                <a:gd name="csX14" fmla="*/ 1722993 w 2478367"/>
                <a:gd name="csY14" fmla="*/ 2246243 h 2872408"/>
                <a:gd name="csX15" fmla="*/ 2021167 w 2478367"/>
                <a:gd name="csY15" fmla="*/ 2216426 h 2872408"/>
                <a:gd name="csX16" fmla="*/ 2050985 w 2478367"/>
                <a:gd name="csY16" fmla="*/ 2097156 h 2872408"/>
                <a:gd name="csX17" fmla="*/ 2070863 w 2478367"/>
                <a:gd name="csY17" fmla="*/ 2057400 h 2872408"/>
                <a:gd name="csX18" fmla="*/ 1991350 w 2478367"/>
                <a:gd name="csY18" fmla="*/ 1987826 h 2872408"/>
                <a:gd name="csX19" fmla="*/ 2239828 w 2478367"/>
                <a:gd name="csY19" fmla="*/ 1948069 h 2872408"/>
                <a:gd name="csX20" fmla="*/ 2329280 w 2478367"/>
                <a:gd name="csY20" fmla="*/ 1789043 h 2872408"/>
                <a:gd name="csX21" fmla="*/ 2319341 w 2478367"/>
                <a:gd name="csY21" fmla="*/ 1123122 h 2872408"/>
                <a:gd name="csX22" fmla="*/ 2478367 w 2478367"/>
                <a:gd name="csY22" fmla="*/ 1123122 h 2872408"/>
                <a:gd name="csX23" fmla="*/ 2468428 w 2478367"/>
                <a:gd name="csY23" fmla="*/ 188843 h 2872408"/>
                <a:gd name="csX24" fmla="*/ 2388915 w 2478367"/>
                <a:gd name="csY24" fmla="*/ 188843 h 2872408"/>
                <a:gd name="csX25" fmla="*/ 2259706 w 2478367"/>
                <a:gd name="csY25" fmla="*/ 238539 h 2872408"/>
                <a:gd name="csX26" fmla="*/ 2120558 w 2478367"/>
                <a:gd name="csY26" fmla="*/ 79513 h 2872408"/>
                <a:gd name="csX27" fmla="*/ 2070863 w 2478367"/>
                <a:gd name="csY27" fmla="*/ 99391 h 2872408"/>
                <a:gd name="csX28" fmla="*/ 2160315 w 2478367"/>
                <a:gd name="csY28" fmla="*/ 308113 h 2872408"/>
                <a:gd name="csX29" fmla="*/ 2150376 w 2478367"/>
                <a:gd name="csY29" fmla="*/ 337930 h 2872408"/>
                <a:gd name="csX30" fmla="*/ 2041045 w 2478367"/>
                <a:gd name="csY30" fmla="*/ 139148 h 2872408"/>
                <a:gd name="csX31" fmla="*/ 1901898 w 2478367"/>
                <a:gd name="csY31" fmla="*/ 129208 h 2872408"/>
                <a:gd name="csX32" fmla="*/ 1693176 w 2478367"/>
                <a:gd name="csY32" fmla="*/ 149087 h 2872408"/>
                <a:gd name="csX33" fmla="*/ 1683237 w 2478367"/>
                <a:gd name="csY33" fmla="*/ 59635 h 2872408"/>
                <a:gd name="csX34" fmla="*/ 1524211 w 2478367"/>
                <a:gd name="csY34" fmla="*/ 49695 h 2872408"/>
                <a:gd name="csX35" fmla="*/ 1514272 w 2478367"/>
                <a:gd name="csY35" fmla="*/ 109330 h 2872408"/>
                <a:gd name="csX36" fmla="*/ 1365185 w 2478367"/>
                <a:gd name="csY36" fmla="*/ 0 h 2872408"/>
                <a:gd name="csX37" fmla="*/ 1245915 w 2478367"/>
                <a:gd name="csY37" fmla="*/ 39756 h 2872408"/>
                <a:gd name="csX38" fmla="*/ 1186280 w 2478367"/>
                <a:gd name="csY38" fmla="*/ 9939 h 2872408"/>
                <a:gd name="csX39" fmla="*/ 1027254 w 2478367"/>
                <a:gd name="csY39" fmla="*/ 29817 h 2872408"/>
                <a:gd name="csX40" fmla="*/ 848350 w 2478367"/>
                <a:gd name="csY40" fmla="*/ 437322 h 2872408"/>
                <a:gd name="csX41" fmla="*/ 848350 w 2478367"/>
                <a:gd name="csY41" fmla="*/ 516835 h 2872408"/>
                <a:gd name="csX42" fmla="*/ 579993 w 2478367"/>
                <a:gd name="csY42" fmla="*/ 705678 h 2872408"/>
                <a:gd name="csX43" fmla="*/ 579993 w 2478367"/>
                <a:gd name="csY43" fmla="*/ 834887 h 2872408"/>
                <a:gd name="csX44" fmla="*/ 190073 w 2478367"/>
                <a:gd name="csY44" fmla="*/ 855137 h 2872408"/>
                <a:gd name="csX45" fmla="*/ 52587 w 2478367"/>
                <a:gd name="csY45" fmla="*/ 1055446 h 2872408"/>
                <a:gd name="csX46" fmla="*/ 51557 w 2478367"/>
                <a:gd name="csY46" fmla="*/ 1212574 h 2872408"/>
                <a:gd name="csX47" fmla="*/ 55610 w 2478367"/>
                <a:gd name="csY47" fmla="*/ 1362089 h 2872408"/>
                <a:gd name="csX48" fmla="*/ 0 w 2478367"/>
                <a:gd name="csY48" fmla="*/ 1452825 h 2872408"/>
                <a:gd name="csX49" fmla="*/ 51558 w 2478367"/>
                <a:gd name="csY49" fmla="*/ 1507695 h 2872408"/>
                <a:gd name="csX50" fmla="*/ 41617 w 2478367"/>
                <a:gd name="csY50" fmla="*/ 1563124 h 2872408"/>
                <a:gd name="csX51" fmla="*/ 93175 w 2478367"/>
                <a:gd name="csY51" fmla="*/ 1661175 h 2872408"/>
                <a:gd name="csX52" fmla="*/ 93807 w 2478367"/>
                <a:gd name="csY52" fmla="*/ 1808922 h 2872408"/>
                <a:gd name="csX53" fmla="*/ 142672 w 2478367"/>
                <a:gd name="csY53" fmla="*/ 1878495 h 2872408"/>
                <a:gd name="csX54" fmla="*/ 83037 w 2478367"/>
                <a:gd name="csY54" fmla="*/ 2007704 h 2872408"/>
                <a:gd name="csX55" fmla="*/ 112854 w 2478367"/>
                <a:gd name="csY55" fmla="*/ 2097156 h 2872408"/>
                <a:gd name="csX56" fmla="*/ 182428 w 2478367"/>
                <a:gd name="csY56" fmla="*/ 2156791 h 2872408"/>
                <a:gd name="csX57" fmla="*/ 242063 w 2478367"/>
                <a:gd name="csY57" fmla="*/ 2186608 h 2872408"/>
                <a:gd name="csX58" fmla="*/ 341454 w 2478367"/>
                <a:gd name="csY58" fmla="*/ 2136913 h 2872408"/>
                <a:gd name="csX59" fmla="*/ 430906 w 2478367"/>
                <a:gd name="csY59" fmla="*/ 2156791 h 2872408"/>
                <a:gd name="csX60" fmla="*/ 516045 w 2478367"/>
                <a:gd name="csY60" fmla="*/ 2098737 h 2872408"/>
                <a:gd name="csX61" fmla="*/ 589932 w 2478367"/>
                <a:gd name="csY61" fmla="*/ 2017643 h 2872408"/>
                <a:gd name="csX62" fmla="*/ 668415 w 2478367"/>
                <a:gd name="csY62" fmla="*/ 2078618 h 2872408"/>
                <a:gd name="csX0" fmla="*/ 668415 w 2478367"/>
                <a:gd name="csY0" fmla="*/ 2078618 h 2872408"/>
                <a:gd name="csX1" fmla="*/ 755685 w 2478367"/>
                <a:gd name="csY1" fmla="*/ 2219122 h 2872408"/>
                <a:gd name="csX2" fmla="*/ 888106 w 2478367"/>
                <a:gd name="csY2" fmla="*/ 2345635 h 2872408"/>
                <a:gd name="csX3" fmla="*/ 898393 w 2478367"/>
                <a:gd name="csY3" fmla="*/ 2454161 h 2872408"/>
                <a:gd name="csX4" fmla="*/ 874159 w 2478367"/>
                <a:gd name="csY4" fmla="*/ 2534419 h 2872408"/>
                <a:gd name="csX5" fmla="*/ 888106 w 2478367"/>
                <a:gd name="csY5" fmla="*/ 2613991 h 2872408"/>
                <a:gd name="csX6" fmla="*/ 901085 w 2478367"/>
                <a:gd name="csY6" fmla="*/ 2677735 h 2872408"/>
                <a:gd name="csX7" fmla="*/ 878167 w 2478367"/>
                <a:gd name="csY7" fmla="*/ 2743200 h 2872408"/>
                <a:gd name="csX8" fmla="*/ 957680 w 2478367"/>
                <a:gd name="csY8" fmla="*/ 2822713 h 2872408"/>
                <a:gd name="csX9" fmla="*/ 1126645 w 2478367"/>
                <a:gd name="csY9" fmla="*/ 2872408 h 2872408"/>
                <a:gd name="csX10" fmla="*/ 1285672 w 2478367"/>
                <a:gd name="csY10" fmla="*/ 2802835 h 2872408"/>
                <a:gd name="csX11" fmla="*/ 1414880 w 2478367"/>
                <a:gd name="csY11" fmla="*/ 2763078 h 2872408"/>
                <a:gd name="csX12" fmla="*/ 1454637 w 2478367"/>
                <a:gd name="csY12" fmla="*/ 2633869 h 2872408"/>
                <a:gd name="csX13" fmla="*/ 1563967 w 2478367"/>
                <a:gd name="csY13" fmla="*/ 2514600 h 2872408"/>
                <a:gd name="csX14" fmla="*/ 1573906 w 2478367"/>
                <a:gd name="csY14" fmla="*/ 2375452 h 2872408"/>
                <a:gd name="csX15" fmla="*/ 1722993 w 2478367"/>
                <a:gd name="csY15" fmla="*/ 2246243 h 2872408"/>
                <a:gd name="csX16" fmla="*/ 2021167 w 2478367"/>
                <a:gd name="csY16" fmla="*/ 2216426 h 2872408"/>
                <a:gd name="csX17" fmla="*/ 2050985 w 2478367"/>
                <a:gd name="csY17" fmla="*/ 2097156 h 2872408"/>
                <a:gd name="csX18" fmla="*/ 2070863 w 2478367"/>
                <a:gd name="csY18" fmla="*/ 2057400 h 2872408"/>
                <a:gd name="csX19" fmla="*/ 1991350 w 2478367"/>
                <a:gd name="csY19" fmla="*/ 1987826 h 2872408"/>
                <a:gd name="csX20" fmla="*/ 2239828 w 2478367"/>
                <a:gd name="csY20" fmla="*/ 1948069 h 2872408"/>
                <a:gd name="csX21" fmla="*/ 2329280 w 2478367"/>
                <a:gd name="csY21" fmla="*/ 1789043 h 2872408"/>
                <a:gd name="csX22" fmla="*/ 2319341 w 2478367"/>
                <a:gd name="csY22" fmla="*/ 1123122 h 2872408"/>
                <a:gd name="csX23" fmla="*/ 2478367 w 2478367"/>
                <a:gd name="csY23" fmla="*/ 1123122 h 2872408"/>
                <a:gd name="csX24" fmla="*/ 2468428 w 2478367"/>
                <a:gd name="csY24" fmla="*/ 188843 h 2872408"/>
                <a:gd name="csX25" fmla="*/ 2388915 w 2478367"/>
                <a:gd name="csY25" fmla="*/ 188843 h 2872408"/>
                <a:gd name="csX26" fmla="*/ 2259706 w 2478367"/>
                <a:gd name="csY26" fmla="*/ 238539 h 2872408"/>
                <a:gd name="csX27" fmla="*/ 2120558 w 2478367"/>
                <a:gd name="csY27" fmla="*/ 79513 h 2872408"/>
                <a:gd name="csX28" fmla="*/ 2070863 w 2478367"/>
                <a:gd name="csY28" fmla="*/ 99391 h 2872408"/>
                <a:gd name="csX29" fmla="*/ 2160315 w 2478367"/>
                <a:gd name="csY29" fmla="*/ 308113 h 2872408"/>
                <a:gd name="csX30" fmla="*/ 2150376 w 2478367"/>
                <a:gd name="csY30" fmla="*/ 337930 h 2872408"/>
                <a:gd name="csX31" fmla="*/ 2041045 w 2478367"/>
                <a:gd name="csY31" fmla="*/ 139148 h 2872408"/>
                <a:gd name="csX32" fmla="*/ 1901898 w 2478367"/>
                <a:gd name="csY32" fmla="*/ 129208 h 2872408"/>
                <a:gd name="csX33" fmla="*/ 1693176 w 2478367"/>
                <a:gd name="csY33" fmla="*/ 149087 h 2872408"/>
                <a:gd name="csX34" fmla="*/ 1683237 w 2478367"/>
                <a:gd name="csY34" fmla="*/ 59635 h 2872408"/>
                <a:gd name="csX35" fmla="*/ 1524211 w 2478367"/>
                <a:gd name="csY35" fmla="*/ 49695 h 2872408"/>
                <a:gd name="csX36" fmla="*/ 1514272 w 2478367"/>
                <a:gd name="csY36" fmla="*/ 109330 h 2872408"/>
                <a:gd name="csX37" fmla="*/ 1365185 w 2478367"/>
                <a:gd name="csY37" fmla="*/ 0 h 2872408"/>
                <a:gd name="csX38" fmla="*/ 1245915 w 2478367"/>
                <a:gd name="csY38" fmla="*/ 39756 h 2872408"/>
                <a:gd name="csX39" fmla="*/ 1186280 w 2478367"/>
                <a:gd name="csY39" fmla="*/ 9939 h 2872408"/>
                <a:gd name="csX40" fmla="*/ 1027254 w 2478367"/>
                <a:gd name="csY40" fmla="*/ 29817 h 2872408"/>
                <a:gd name="csX41" fmla="*/ 848350 w 2478367"/>
                <a:gd name="csY41" fmla="*/ 437322 h 2872408"/>
                <a:gd name="csX42" fmla="*/ 848350 w 2478367"/>
                <a:gd name="csY42" fmla="*/ 516835 h 2872408"/>
                <a:gd name="csX43" fmla="*/ 579993 w 2478367"/>
                <a:gd name="csY43" fmla="*/ 705678 h 2872408"/>
                <a:gd name="csX44" fmla="*/ 579993 w 2478367"/>
                <a:gd name="csY44" fmla="*/ 834887 h 2872408"/>
                <a:gd name="csX45" fmla="*/ 190073 w 2478367"/>
                <a:gd name="csY45" fmla="*/ 855137 h 2872408"/>
                <a:gd name="csX46" fmla="*/ 52587 w 2478367"/>
                <a:gd name="csY46" fmla="*/ 1055446 h 2872408"/>
                <a:gd name="csX47" fmla="*/ 51557 w 2478367"/>
                <a:gd name="csY47" fmla="*/ 1212574 h 2872408"/>
                <a:gd name="csX48" fmla="*/ 55610 w 2478367"/>
                <a:gd name="csY48" fmla="*/ 1362089 h 2872408"/>
                <a:gd name="csX49" fmla="*/ 0 w 2478367"/>
                <a:gd name="csY49" fmla="*/ 1452825 h 2872408"/>
                <a:gd name="csX50" fmla="*/ 51558 w 2478367"/>
                <a:gd name="csY50" fmla="*/ 1507695 h 2872408"/>
                <a:gd name="csX51" fmla="*/ 41617 w 2478367"/>
                <a:gd name="csY51" fmla="*/ 1563124 h 2872408"/>
                <a:gd name="csX52" fmla="*/ 93175 w 2478367"/>
                <a:gd name="csY52" fmla="*/ 1661175 h 2872408"/>
                <a:gd name="csX53" fmla="*/ 93807 w 2478367"/>
                <a:gd name="csY53" fmla="*/ 1808922 h 2872408"/>
                <a:gd name="csX54" fmla="*/ 142672 w 2478367"/>
                <a:gd name="csY54" fmla="*/ 1878495 h 2872408"/>
                <a:gd name="csX55" fmla="*/ 83037 w 2478367"/>
                <a:gd name="csY55" fmla="*/ 2007704 h 2872408"/>
                <a:gd name="csX56" fmla="*/ 112854 w 2478367"/>
                <a:gd name="csY56" fmla="*/ 2097156 h 2872408"/>
                <a:gd name="csX57" fmla="*/ 182428 w 2478367"/>
                <a:gd name="csY57" fmla="*/ 2156791 h 2872408"/>
                <a:gd name="csX58" fmla="*/ 242063 w 2478367"/>
                <a:gd name="csY58" fmla="*/ 2186608 h 2872408"/>
                <a:gd name="csX59" fmla="*/ 341454 w 2478367"/>
                <a:gd name="csY59" fmla="*/ 2136913 h 2872408"/>
                <a:gd name="csX60" fmla="*/ 430906 w 2478367"/>
                <a:gd name="csY60" fmla="*/ 2156791 h 2872408"/>
                <a:gd name="csX61" fmla="*/ 516045 w 2478367"/>
                <a:gd name="csY61" fmla="*/ 2098737 h 2872408"/>
                <a:gd name="csX62" fmla="*/ 589932 w 2478367"/>
                <a:gd name="csY62" fmla="*/ 2017643 h 2872408"/>
                <a:gd name="csX63" fmla="*/ 668415 w 2478367"/>
                <a:gd name="csY63" fmla="*/ 2078618 h 2872408"/>
                <a:gd name="csX0" fmla="*/ 668415 w 2478367"/>
                <a:gd name="csY0" fmla="*/ 2078618 h 2872408"/>
                <a:gd name="csX1" fmla="*/ 755685 w 2478367"/>
                <a:gd name="csY1" fmla="*/ 2219122 h 2872408"/>
                <a:gd name="csX2" fmla="*/ 888106 w 2478367"/>
                <a:gd name="csY2" fmla="*/ 2345635 h 2872408"/>
                <a:gd name="csX3" fmla="*/ 898393 w 2478367"/>
                <a:gd name="csY3" fmla="*/ 2454161 h 2872408"/>
                <a:gd name="csX4" fmla="*/ 874159 w 2478367"/>
                <a:gd name="csY4" fmla="*/ 2534419 h 2872408"/>
                <a:gd name="csX5" fmla="*/ 888106 w 2478367"/>
                <a:gd name="csY5" fmla="*/ 2613991 h 2872408"/>
                <a:gd name="csX6" fmla="*/ 901085 w 2478367"/>
                <a:gd name="csY6" fmla="*/ 2677735 h 2872408"/>
                <a:gd name="csX7" fmla="*/ 878167 w 2478367"/>
                <a:gd name="csY7" fmla="*/ 2743200 h 2872408"/>
                <a:gd name="csX8" fmla="*/ 973836 w 2478367"/>
                <a:gd name="csY8" fmla="*/ 2805515 h 2872408"/>
                <a:gd name="csX9" fmla="*/ 1126645 w 2478367"/>
                <a:gd name="csY9" fmla="*/ 2872408 h 2872408"/>
                <a:gd name="csX10" fmla="*/ 1285672 w 2478367"/>
                <a:gd name="csY10" fmla="*/ 2802835 h 2872408"/>
                <a:gd name="csX11" fmla="*/ 1414880 w 2478367"/>
                <a:gd name="csY11" fmla="*/ 2763078 h 2872408"/>
                <a:gd name="csX12" fmla="*/ 1454637 w 2478367"/>
                <a:gd name="csY12" fmla="*/ 2633869 h 2872408"/>
                <a:gd name="csX13" fmla="*/ 1563967 w 2478367"/>
                <a:gd name="csY13" fmla="*/ 2514600 h 2872408"/>
                <a:gd name="csX14" fmla="*/ 1573906 w 2478367"/>
                <a:gd name="csY14" fmla="*/ 2375452 h 2872408"/>
                <a:gd name="csX15" fmla="*/ 1722993 w 2478367"/>
                <a:gd name="csY15" fmla="*/ 2246243 h 2872408"/>
                <a:gd name="csX16" fmla="*/ 2021167 w 2478367"/>
                <a:gd name="csY16" fmla="*/ 2216426 h 2872408"/>
                <a:gd name="csX17" fmla="*/ 2050985 w 2478367"/>
                <a:gd name="csY17" fmla="*/ 2097156 h 2872408"/>
                <a:gd name="csX18" fmla="*/ 2070863 w 2478367"/>
                <a:gd name="csY18" fmla="*/ 2057400 h 2872408"/>
                <a:gd name="csX19" fmla="*/ 1991350 w 2478367"/>
                <a:gd name="csY19" fmla="*/ 1987826 h 2872408"/>
                <a:gd name="csX20" fmla="*/ 2239828 w 2478367"/>
                <a:gd name="csY20" fmla="*/ 1948069 h 2872408"/>
                <a:gd name="csX21" fmla="*/ 2329280 w 2478367"/>
                <a:gd name="csY21" fmla="*/ 1789043 h 2872408"/>
                <a:gd name="csX22" fmla="*/ 2319341 w 2478367"/>
                <a:gd name="csY22" fmla="*/ 1123122 h 2872408"/>
                <a:gd name="csX23" fmla="*/ 2478367 w 2478367"/>
                <a:gd name="csY23" fmla="*/ 1123122 h 2872408"/>
                <a:gd name="csX24" fmla="*/ 2468428 w 2478367"/>
                <a:gd name="csY24" fmla="*/ 188843 h 2872408"/>
                <a:gd name="csX25" fmla="*/ 2388915 w 2478367"/>
                <a:gd name="csY25" fmla="*/ 188843 h 2872408"/>
                <a:gd name="csX26" fmla="*/ 2259706 w 2478367"/>
                <a:gd name="csY26" fmla="*/ 238539 h 2872408"/>
                <a:gd name="csX27" fmla="*/ 2120558 w 2478367"/>
                <a:gd name="csY27" fmla="*/ 79513 h 2872408"/>
                <a:gd name="csX28" fmla="*/ 2070863 w 2478367"/>
                <a:gd name="csY28" fmla="*/ 99391 h 2872408"/>
                <a:gd name="csX29" fmla="*/ 2160315 w 2478367"/>
                <a:gd name="csY29" fmla="*/ 308113 h 2872408"/>
                <a:gd name="csX30" fmla="*/ 2150376 w 2478367"/>
                <a:gd name="csY30" fmla="*/ 337930 h 2872408"/>
                <a:gd name="csX31" fmla="*/ 2041045 w 2478367"/>
                <a:gd name="csY31" fmla="*/ 139148 h 2872408"/>
                <a:gd name="csX32" fmla="*/ 1901898 w 2478367"/>
                <a:gd name="csY32" fmla="*/ 129208 h 2872408"/>
                <a:gd name="csX33" fmla="*/ 1693176 w 2478367"/>
                <a:gd name="csY33" fmla="*/ 149087 h 2872408"/>
                <a:gd name="csX34" fmla="*/ 1683237 w 2478367"/>
                <a:gd name="csY34" fmla="*/ 59635 h 2872408"/>
                <a:gd name="csX35" fmla="*/ 1524211 w 2478367"/>
                <a:gd name="csY35" fmla="*/ 49695 h 2872408"/>
                <a:gd name="csX36" fmla="*/ 1514272 w 2478367"/>
                <a:gd name="csY36" fmla="*/ 109330 h 2872408"/>
                <a:gd name="csX37" fmla="*/ 1365185 w 2478367"/>
                <a:gd name="csY37" fmla="*/ 0 h 2872408"/>
                <a:gd name="csX38" fmla="*/ 1245915 w 2478367"/>
                <a:gd name="csY38" fmla="*/ 39756 h 2872408"/>
                <a:gd name="csX39" fmla="*/ 1186280 w 2478367"/>
                <a:gd name="csY39" fmla="*/ 9939 h 2872408"/>
                <a:gd name="csX40" fmla="*/ 1027254 w 2478367"/>
                <a:gd name="csY40" fmla="*/ 29817 h 2872408"/>
                <a:gd name="csX41" fmla="*/ 848350 w 2478367"/>
                <a:gd name="csY41" fmla="*/ 437322 h 2872408"/>
                <a:gd name="csX42" fmla="*/ 848350 w 2478367"/>
                <a:gd name="csY42" fmla="*/ 516835 h 2872408"/>
                <a:gd name="csX43" fmla="*/ 579993 w 2478367"/>
                <a:gd name="csY43" fmla="*/ 705678 h 2872408"/>
                <a:gd name="csX44" fmla="*/ 579993 w 2478367"/>
                <a:gd name="csY44" fmla="*/ 834887 h 2872408"/>
                <a:gd name="csX45" fmla="*/ 190073 w 2478367"/>
                <a:gd name="csY45" fmla="*/ 855137 h 2872408"/>
                <a:gd name="csX46" fmla="*/ 52587 w 2478367"/>
                <a:gd name="csY46" fmla="*/ 1055446 h 2872408"/>
                <a:gd name="csX47" fmla="*/ 51557 w 2478367"/>
                <a:gd name="csY47" fmla="*/ 1212574 h 2872408"/>
                <a:gd name="csX48" fmla="*/ 55610 w 2478367"/>
                <a:gd name="csY48" fmla="*/ 1362089 h 2872408"/>
                <a:gd name="csX49" fmla="*/ 0 w 2478367"/>
                <a:gd name="csY49" fmla="*/ 1452825 h 2872408"/>
                <a:gd name="csX50" fmla="*/ 51558 w 2478367"/>
                <a:gd name="csY50" fmla="*/ 1507695 h 2872408"/>
                <a:gd name="csX51" fmla="*/ 41617 w 2478367"/>
                <a:gd name="csY51" fmla="*/ 1563124 h 2872408"/>
                <a:gd name="csX52" fmla="*/ 93175 w 2478367"/>
                <a:gd name="csY52" fmla="*/ 1661175 h 2872408"/>
                <a:gd name="csX53" fmla="*/ 93807 w 2478367"/>
                <a:gd name="csY53" fmla="*/ 1808922 h 2872408"/>
                <a:gd name="csX54" fmla="*/ 142672 w 2478367"/>
                <a:gd name="csY54" fmla="*/ 1878495 h 2872408"/>
                <a:gd name="csX55" fmla="*/ 83037 w 2478367"/>
                <a:gd name="csY55" fmla="*/ 2007704 h 2872408"/>
                <a:gd name="csX56" fmla="*/ 112854 w 2478367"/>
                <a:gd name="csY56" fmla="*/ 2097156 h 2872408"/>
                <a:gd name="csX57" fmla="*/ 182428 w 2478367"/>
                <a:gd name="csY57" fmla="*/ 2156791 h 2872408"/>
                <a:gd name="csX58" fmla="*/ 242063 w 2478367"/>
                <a:gd name="csY58" fmla="*/ 2186608 h 2872408"/>
                <a:gd name="csX59" fmla="*/ 341454 w 2478367"/>
                <a:gd name="csY59" fmla="*/ 2136913 h 2872408"/>
                <a:gd name="csX60" fmla="*/ 430906 w 2478367"/>
                <a:gd name="csY60" fmla="*/ 2156791 h 2872408"/>
                <a:gd name="csX61" fmla="*/ 516045 w 2478367"/>
                <a:gd name="csY61" fmla="*/ 2098737 h 2872408"/>
                <a:gd name="csX62" fmla="*/ 589932 w 2478367"/>
                <a:gd name="csY62" fmla="*/ 2017643 h 2872408"/>
                <a:gd name="csX63" fmla="*/ 668415 w 2478367"/>
                <a:gd name="csY63" fmla="*/ 2078618 h 2872408"/>
                <a:gd name="csX0" fmla="*/ 668415 w 2478367"/>
                <a:gd name="csY0" fmla="*/ 2078618 h 2872408"/>
                <a:gd name="csX1" fmla="*/ 755685 w 2478367"/>
                <a:gd name="csY1" fmla="*/ 2219122 h 2872408"/>
                <a:gd name="csX2" fmla="*/ 888106 w 2478367"/>
                <a:gd name="csY2" fmla="*/ 2345635 h 2872408"/>
                <a:gd name="csX3" fmla="*/ 898393 w 2478367"/>
                <a:gd name="csY3" fmla="*/ 2454161 h 2872408"/>
                <a:gd name="csX4" fmla="*/ 874159 w 2478367"/>
                <a:gd name="csY4" fmla="*/ 2534419 h 2872408"/>
                <a:gd name="csX5" fmla="*/ 888106 w 2478367"/>
                <a:gd name="csY5" fmla="*/ 2613991 h 2872408"/>
                <a:gd name="csX6" fmla="*/ 901085 w 2478367"/>
                <a:gd name="csY6" fmla="*/ 2677735 h 2872408"/>
                <a:gd name="csX7" fmla="*/ 891630 w 2478367"/>
                <a:gd name="csY7" fmla="*/ 2743200 h 2872408"/>
                <a:gd name="csX8" fmla="*/ 973836 w 2478367"/>
                <a:gd name="csY8" fmla="*/ 2805515 h 2872408"/>
                <a:gd name="csX9" fmla="*/ 1126645 w 2478367"/>
                <a:gd name="csY9" fmla="*/ 2872408 h 2872408"/>
                <a:gd name="csX10" fmla="*/ 1285672 w 2478367"/>
                <a:gd name="csY10" fmla="*/ 2802835 h 2872408"/>
                <a:gd name="csX11" fmla="*/ 1414880 w 2478367"/>
                <a:gd name="csY11" fmla="*/ 2763078 h 2872408"/>
                <a:gd name="csX12" fmla="*/ 1454637 w 2478367"/>
                <a:gd name="csY12" fmla="*/ 2633869 h 2872408"/>
                <a:gd name="csX13" fmla="*/ 1563967 w 2478367"/>
                <a:gd name="csY13" fmla="*/ 2514600 h 2872408"/>
                <a:gd name="csX14" fmla="*/ 1573906 w 2478367"/>
                <a:gd name="csY14" fmla="*/ 2375452 h 2872408"/>
                <a:gd name="csX15" fmla="*/ 1722993 w 2478367"/>
                <a:gd name="csY15" fmla="*/ 2246243 h 2872408"/>
                <a:gd name="csX16" fmla="*/ 2021167 w 2478367"/>
                <a:gd name="csY16" fmla="*/ 2216426 h 2872408"/>
                <a:gd name="csX17" fmla="*/ 2050985 w 2478367"/>
                <a:gd name="csY17" fmla="*/ 2097156 h 2872408"/>
                <a:gd name="csX18" fmla="*/ 2070863 w 2478367"/>
                <a:gd name="csY18" fmla="*/ 2057400 h 2872408"/>
                <a:gd name="csX19" fmla="*/ 1991350 w 2478367"/>
                <a:gd name="csY19" fmla="*/ 1987826 h 2872408"/>
                <a:gd name="csX20" fmla="*/ 2239828 w 2478367"/>
                <a:gd name="csY20" fmla="*/ 1948069 h 2872408"/>
                <a:gd name="csX21" fmla="*/ 2329280 w 2478367"/>
                <a:gd name="csY21" fmla="*/ 1789043 h 2872408"/>
                <a:gd name="csX22" fmla="*/ 2319341 w 2478367"/>
                <a:gd name="csY22" fmla="*/ 1123122 h 2872408"/>
                <a:gd name="csX23" fmla="*/ 2478367 w 2478367"/>
                <a:gd name="csY23" fmla="*/ 1123122 h 2872408"/>
                <a:gd name="csX24" fmla="*/ 2468428 w 2478367"/>
                <a:gd name="csY24" fmla="*/ 188843 h 2872408"/>
                <a:gd name="csX25" fmla="*/ 2388915 w 2478367"/>
                <a:gd name="csY25" fmla="*/ 188843 h 2872408"/>
                <a:gd name="csX26" fmla="*/ 2259706 w 2478367"/>
                <a:gd name="csY26" fmla="*/ 238539 h 2872408"/>
                <a:gd name="csX27" fmla="*/ 2120558 w 2478367"/>
                <a:gd name="csY27" fmla="*/ 79513 h 2872408"/>
                <a:gd name="csX28" fmla="*/ 2070863 w 2478367"/>
                <a:gd name="csY28" fmla="*/ 99391 h 2872408"/>
                <a:gd name="csX29" fmla="*/ 2160315 w 2478367"/>
                <a:gd name="csY29" fmla="*/ 308113 h 2872408"/>
                <a:gd name="csX30" fmla="*/ 2150376 w 2478367"/>
                <a:gd name="csY30" fmla="*/ 337930 h 2872408"/>
                <a:gd name="csX31" fmla="*/ 2041045 w 2478367"/>
                <a:gd name="csY31" fmla="*/ 139148 h 2872408"/>
                <a:gd name="csX32" fmla="*/ 1901898 w 2478367"/>
                <a:gd name="csY32" fmla="*/ 129208 h 2872408"/>
                <a:gd name="csX33" fmla="*/ 1693176 w 2478367"/>
                <a:gd name="csY33" fmla="*/ 149087 h 2872408"/>
                <a:gd name="csX34" fmla="*/ 1683237 w 2478367"/>
                <a:gd name="csY34" fmla="*/ 59635 h 2872408"/>
                <a:gd name="csX35" fmla="*/ 1524211 w 2478367"/>
                <a:gd name="csY35" fmla="*/ 49695 h 2872408"/>
                <a:gd name="csX36" fmla="*/ 1514272 w 2478367"/>
                <a:gd name="csY36" fmla="*/ 109330 h 2872408"/>
                <a:gd name="csX37" fmla="*/ 1365185 w 2478367"/>
                <a:gd name="csY37" fmla="*/ 0 h 2872408"/>
                <a:gd name="csX38" fmla="*/ 1245915 w 2478367"/>
                <a:gd name="csY38" fmla="*/ 39756 h 2872408"/>
                <a:gd name="csX39" fmla="*/ 1186280 w 2478367"/>
                <a:gd name="csY39" fmla="*/ 9939 h 2872408"/>
                <a:gd name="csX40" fmla="*/ 1027254 w 2478367"/>
                <a:gd name="csY40" fmla="*/ 29817 h 2872408"/>
                <a:gd name="csX41" fmla="*/ 848350 w 2478367"/>
                <a:gd name="csY41" fmla="*/ 437322 h 2872408"/>
                <a:gd name="csX42" fmla="*/ 848350 w 2478367"/>
                <a:gd name="csY42" fmla="*/ 516835 h 2872408"/>
                <a:gd name="csX43" fmla="*/ 579993 w 2478367"/>
                <a:gd name="csY43" fmla="*/ 705678 h 2872408"/>
                <a:gd name="csX44" fmla="*/ 579993 w 2478367"/>
                <a:gd name="csY44" fmla="*/ 834887 h 2872408"/>
                <a:gd name="csX45" fmla="*/ 190073 w 2478367"/>
                <a:gd name="csY45" fmla="*/ 855137 h 2872408"/>
                <a:gd name="csX46" fmla="*/ 52587 w 2478367"/>
                <a:gd name="csY46" fmla="*/ 1055446 h 2872408"/>
                <a:gd name="csX47" fmla="*/ 51557 w 2478367"/>
                <a:gd name="csY47" fmla="*/ 1212574 h 2872408"/>
                <a:gd name="csX48" fmla="*/ 55610 w 2478367"/>
                <a:gd name="csY48" fmla="*/ 1362089 h 2872408"/>
                <a:gd name="csX49" fmla="*/ 0 w 2478367"/>
                <a:gd name="csY49" fmla="*/ 1452825 h 2872408"/>
                <a:gd name="csX50" fmla="*/ 51558 w 2478367"/>
                <a:gd name="csY50" fmla="*/ 1507695 h 2872408"/>
                <a:gd name="csX51" fmla="*/ 41617 w 2478367"/>
                <a:gd name="csY51" fmla="*/ 1563124 h 2872408"/>
                <a:gd name="csX52" fmla="*/ 93175 w 2478367"/>
                <a:gd name="csY52" fmla="*/ 1661175 h 2872408"/>
                <a:gd name="csX53" fmla="*/ 93807 w 2478367"/>
                <a:gd name="csY53" fmla="*/ 1808922 h 2872408"/>
                <a:gd name="csX54" fmla="*/ 142672 w 2478367"/>
                <a:gd name="csY54" fmla="*/ 1878495 h 2872408"/>
                <a:gd name="csX55" fmla="*/ 83037 w 2478367"/>
                <a:gd name="csY55" fmla="*/ 2007704 h 2872408"/>
                <a:gd name="csX56" fmla="*/ 112854 w 2478367"/>
                <a:gd name="csY56" fmla="*/ 2097156 h 2872408"/>
                <a:gd name="csX57" fmla="*/ 182428 w 2478367"/>
                <a:gd name="csY57" fmla="*/ 2156791 h 2872408"/>
                <a:gd name="csX58" fmla="*/ 242063 w 2478367"/>
                <a:gd name="csY58" fmla="*/ 2186608 h 2872408"/>
                <a:gd name="csX59" fmla="*/ 341454 w 2478367"/>
                <a:gd name="csY59" fmla="*/ 2136913 h 2872408"/>
                <a:gd name="csX60" fmla="*/ 430906 w 2478367"/>
                <a:gd name="csY60" fmla="*/ 2156791 h 2872408"/>
                <a:gd name="csX61" fmla="*/ 516045 w 2478367"/>
                <a:gd name="csY61" fmla="*/ 2098737 h 2872408"/>
                <a:gd name="csX62" fmla="*/ 589932 w 2478367"/>
                <a:gd name="csY62" fmla="*/ 2017643 h 2872408"/>
                <a:gd name="csX63" fmla="*/ 668415 w 2478367"/>
                <a:gd name="csY63" fmla="*/ 2078618 h 2872408"/>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85672 w 2478367"/>
                <a:gd name="csY10" fmla="*/ 2802835 h 2852344"/>
                <a:gd name="csX11" fmla="*/ 1414880 w 2478367"/>
                <a:gd name="csY11" fmla="*/ 2763078 h 2852344"/>
                <a:gd name="csX12" fmla="*/ 1454637 w 2478367"/>
                <a:gd name="csY12" fmla="*/ 2633869 h 2852344"/>
                <a:gd name="csX13" fmla="*/ 1563967 w 2478367"/>
                <a:gd name="csY13" fmla="*/ 2514600 h 2852344"/>
                <a:gd name="csX14" fmla="*/ 1573906 w 2478367"/>
                <a:gd name="csY14" fmla="*/ 2375452 h 2852344"/>
                <a:gd name="csX15" fmla="*/ 1722993 w 2478367"/>
                <a:gd name="csY15" fmla="*/ 2246243 h 2852344"/>
                <a:gd name="csX16" fmla="*/ 2021167 w 2478367"/>
                <a:gd name="csY16" fmla="*/ 2216426 h 2852344"/>
                <a:gd name="csX17" fmla="*/ 2050985 w 2478367"/>
                <a:gd name="csY17" fmla="*/ 2097156 h 2852344"/>
                <a:gd name="csX18" fmla="*/ 2070863 w 2478367"/>
                <a:gd name="csY18" fmla="*/ 2057400 h 2852344"/>
                <a:gd name="csX19" fmla="*/ 1991350 w 2478367"/>
                <a:gd name="csY19" fmla="*/ 1987826 h 2852344"/>
                <a:gd name="csX20" fmla="*/ 2239828 w 2478367"/>
                <a:gd name="csY20" fmla="*/ 1948069 h 2852344"/>
                <a:gd name="csX21" fmla="*/ 2329280 w 2478367"/>
                <a:gd name="csY21" fmla="*/ 1789043 h 2852344"/>
                <a:gd name="csX22" fmla="*/ 2319341 w 2478367"/>
                <a:gd name="csY22" fmla="*/ 1123122 h 2852344"/>
                <a:gd name="csX23" fmla="*/ 2478367 w 2478367"/>
                <a:gd name="csY23" fmla="*/ 1123122 h 2852344"/>
                <a:gd name="csX24" fmla="*/ 2468428 w 2478367"/>
                <a:gd name="csY24" fmla="*/ 188843 h 2852344"/>
                <a:gd name="csX25" fmla="*/ 2388915 w 2478367"/>
                <a:gd name="csY25" fmla="*/ 188843 h 2852344"/>
                <a:gd name="csX26" fmla="*/ 2259706 w 2478367"/>
                <a:gd name="csY26" fmla="*/ 238539 h 2852344"/>
                <a:gd name="csX27" fmla="*/ 2120558 w 2478367"/>
                <a:gd name="csY27" fmla="*/ 79513 h 2852344"/>
                <a:gd name="csX28" fmla="*/ 2070863 w 2478367"/>
                <a:gd name="csY28" fmla="*/ 99391 h 2852344"/>
                <a:gd name="csX29" fmla="*/ 2160315 w 2478367"/>
                <a:gd name="csY29" fmla="*/ 308113 h 2852344"/>
                <a:gd name="csX30" fmla="*/ 2150376 w 2478367"/>
                <a:gd name="csY30" fmla="*/ 337930 h 2852344"/>
                <a:gd name="csX31" fmla="*/ 2041045 w 2478367"/>
                <a:gd name="csY31" fmla="*/ 139148 h 2852344"/>
                <a:gd name="csX32" fmla="*/ 1901898 w 2478367"/>
                <a:gd name="csY32" fmla="*/ 129208 h 2852344"/>
                <a:gd name="csX33" fmla="*/ 1693176 w 2478367"/>
                <a:gd name="csY33" fmla="*/ 149087 h 2852344"/>
                <a:gd name="csX34" fmla="*/ 1683237 w 2478367"/>
                <a:gd name="csY34" fmla="*/ 59635 h 2852344"/>
                <a:gd name="csX35" fmla="*/ 1524211 w 2478367"/>
                <a:gd name="csY35" fmla="*/ 49695 h 2852344"/>
                <a:gd name="csX36" fmla="*/ 1514272 w 2478367"/>
                <a:gd name="csY36" fmla="*/ 109330 h 2852344"/>
                <a:gd name="csX37" fmla="*/ 1365185 w 2478367"/>
                <a:gd name="csY37" fmla="*/ 0 h 2852344"/>
                <a:gd name="csX38" fmla="*/ 1245915 w 2478367"/>
                <a:gd name="csY38" fmla="*/ 39756 h 2852344"/>
                <a:gd name="csX39" fmla="*/ 1186280 w 2478367"/>
                <a:gd name="csY39" fmla="*/ 9939 h 2852344"/>
                <a:gd name="csX40" fmla="*/ 1027254 w 2478367"/>
                <a:gd name="csY40" fmla="*/ 29817 h 2852344"/>
                <a:gd name="csX41" fmla="*/ 848350 w 2478367"/>
                <a:gd name="csY41" fmla="*/ 437322 h 2852344"/>
                <a:gd name="csX42" fmla="*/ 848350 w 2478367"/>
                <a:gd name="csY42" fmla="*/ 516835 h 2852344"/>
                <a:gd name="csX43" fmla="*/ 579993 w 2478367"/>
                <a:gd name="csY43" fmla="*/ 705678 h 2852344"/>
                <a:gd name="csX44" fmla="*/ 579993 w 2478367"/>
                <a:gd name="csY44" fmla="*/ 834887 h 2852344"/>
                <a:gd name="csX45" fmla="*/ 190073 w 2478367"/>
                <a:gd name="csY45" fmla="*/ 855137 h 2852344"/>
                <a:gd name="csX46" fmla="*/ 52587 w 2478367"/>
                <a:gd name="csY46" fmla="*/ 1055446 h 2852344"/>
                <a:gd name="csX47" fmla="*/ 51557 w 2478367"/>
                <a:gd name="csY47" fmla="*/ 1212574 h 2852344"/>
                <a:gd name="csX48" fmla="*/ 55610 w 2478367"/>
                <a:gd name="csY48" fmla="*/ 1362089 h 2852344"/>
                <a:gd name="csX49" fmla="*/ 0 w 2478367"/>
                <a:gd name="csY49" fmla="*/ 1452825 h 2852344"/>
                <a:gd name="csX50" fmla="*/ 51558 w 2478367"/>
                <a:gd name="csY50" fmla="*/ 1507695 h 2852344"/>
                <a:gd name="csX51" fmla="*/ 41617 w 2478367"/>
                <a:gd name="csY51" fmla="*/ 1563124 h 2852344"/>
                <a:gd name="csX52" fmla="*/ 93175 w 2478367"/>
                <a:gd name="csY52" fmla="*/ 1661175 h 2852344"/>
                <a:gd name="csX53" fmla="*/ 93807 w 2478367"/>
                <a:gd name="csY53" fmla="*/ 1808922 h 2852344"/>
                <a:gd name="csX54" fmla="*/ 142672 w 2478367"/>
                <a:gd name="csY54" fmla="*/ 1878495 h 2852344"/>
                <a:gd name="csX55" fmla="*/ 83037 w 2478367"/>
                <a:gd name="csY55" fmla="*/ 2007704 h 2852344"/>
                <a:gd name="csX56" fmla="*/ 112854 w 2478367"/>
                <a:gd name="csY56" fmla="*/ 2097156 h 2852344"/>
                <a:gd name="csX57" fmla="*/ 182428 w 2478367"/>
                <a:gd name="csY57" fmla="*/ 2156791 h 2852344"/>
                <a:gd name="csX58" fmla="*/ 242063 w 2478367"/>
                <a:gd name="csY58" fmla="*/ 2186608 h 2852344"/>
                <a:gd name="csX59" fmla="*/ 341454 w 2478367"/>
                <a:gd name="csY59" fmla="*/ 2136913 h 2852344"/>
                <a:gd name="csX60" fmla="*/ 430906 w 2478367"/>
                <a:gd name="csY60" fmla="*/ 2156791 h 2852344"/>
                <a:gd name="csX61" fmla="*/ 516045 w 2478367"/>
                <a:gd name="csY61" fmla="*/ 2098737 h 2852344"/>
                <a:gd name="csX62" fmla="*/ 589932 w 2478367"/>
                <a:gd name="csY62" fmla="*/ 2017643 h 2852344"/>
                <a:gd name="csX63" fmla="*/ 668415 w 2478367"/>
                <a:gd name="csY63"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414880 w 2478367"/>
                <a:gd name="csY11" fmla="*/ 2763078 h 2852344"/>
                <a:gd name="csX12" fmla="*/ 1454637 w 2478367"/>
                <a:gd name="csY12" fmla="*/ 2633869 h 2852344"/>
                <a:gd name="csX13" fmla="*/ 1563967 w 2478367"/>
                <a:gd name="csY13" fmla="*/ 2514600 h 2852344"/>
                <a:gd name="csX14" fmla="*/ 1573906 w 2478367"/>
                <a:gd name="csY14" fmla="*/ 2375452 h 2852344"/>
                <a:gd name="csX15" fmla="*/ 1722993 w 2478367"/>
                <a:gd name="csY15" fmla="*/ 2246243 h 2852344"/>
                <a:gd name="csX16" fmla="*/ 2021167 w 2478367"/>
                <a:gd name="csY16" fmla="*/ 2216426 h 2852344"/>
                <a:gd name="csX17" fmla="*/ 2050985 w 2478367"/>
                <a:gd name="csY17" fmla="*/ 2097156 h 2852344"/>
                <a:gd name="csX18" fmla="*/ 2070863 w 2478367"/>
                <a:gd name="csY18" fmla="*/ 2057400 h 2852344"/>
                <a:gd name="csX19" fmla="*/ 1991350 w 2478367"/>
                <a:gd name="csY19" fmla="*/ 1987826 h 2852344"/>
                <a:gd name="csX20" fmla="*/ 2239828 w 2478367"/>
                <a:gd name="csY20" fmla="*/ 1948069 h 2852344"/>
                <a:gd name="csX21" fmla="*/ 2329280 w 2478367"/>
                <a:gd name="csY21" fmla="*/ 1789043 h 2852344"/>
                <a:gd name="csX22" fmla="*/ 2319341 w 2478367"/>
                <a:gd name="csY22" fmla="*/ 1123122 h 2852344"/>
                <a:gd name="csX23" fmla="*/ 2478367 w 2478367"/>
                <a:gd name="csY23" fmla="*/ 1123122 h 2852344"/>
                <a:gd name="csX24" fmla="*/ 2468428 w 2478367"/>
                <a:gd name="csY24" fmla="*/ 188843 h 2852344"/>
                <a:gd name="csX25" fmla="*/ 2388915 w 2478367"/>
                <a:gd name="csY25" fmla="*/ 188843 h 2852344"/>
                <a:gd name="csX26" fmla="*/ 2259706 w 2478367"/>
                <a:gd name="csY26" fmla="*/ 238539 h 2852344"/>
                <a:gd name="csX27" fmla="*/ 2120558 w 2478367"/>
                <a:gd name="csY27" fmla="*/ 79513 h 2852344"/>
                <a:gd name="csX28" fmla="*/ 2070863 w 2478367"/>
                <a:gd name="csY28" fmla="*/ 99391 h 2852344"/>
                <a:gd name="csX29" fmla="*/ 2160315 w 2478367"/>
                <a:gd name="csY29" fmla="*/ 308113 h 2852344"/>
                <a:gd name="csX30" fmla="*/ 2150376 w 2478367"/>
                <a:gd name="csY30" fmla="*/ 337930 h 2852344"/>
                <a:gd name="csX31" fmla="*/ 2041045 w 2478367"/>
                <a:gd name="csY31" fmla="*/ 139148 h 2852344"/>
                <a:gd name="csX32" fmla="*/ 1901898 w 2478367"/>
                <a:gd name="csY32" fmla="*/ 129208 h 2852344"/>
                <a:gd name="csX33" fmla="*/ 1693176 w 2478367"/>
                <a:gd name="csY33" fmla="*/ 149087 h 2852344"/>
                <a:gd name="csX34" fmla="*/ 1683237 w 2478367"/>
                <a:gd name="csY34" fmla="*/ 59635 h 2852344"/>
                <a:gd name="csX35" fmla="*/ 1524211 w 2478367"/>
                <a:gd name="csY35" fmla="*/ 49695 h 2852344"/>
                <a:gd name="csX36" fmla="*/ 1514272 w 2478367"/>
                <a:gd name="csY36" fmla="*/ 109330 h 2852344"/>
                <a:gd name="csX37" fmla="*/ 1365185 w 2478367"/>
                <a:gd name="csY37" fmla="*/ 0 h 2852344"/>
                <a:gd name="csX38" fmla="*/ 1245915 w 2478367"/>
                <a:gd name="csY38" fmla="*/ 39756 h 2852344"/>
                <a:gd name="csX39" fmla="*/ 1186280 w 2478367"/>
                <a:gd name="csY39" fmla="*/ 9939 h 2852344"/>
                <a:gd name="csX40" fmla="*/ 1027254 w 2478367"/>
                <a:gd name="csY40" fmla="*/ 29817 h 2852344"/>
                <a:gd name="csX41" fmla="*/ 848350 w 2478367"/>
                <a:gd name="csY41" fmla="*/ 437322 h 2852344"/>
                <a:gd name="csX42" fmla="*/ 848350 w 2478367"/>
                <a:gd name="csY42" fmla="*/ 516835 h 2852344"/>
                <a:gd name="csX43" fmla="*/ 579993 w 2478367"/>
                <a:gd name="csY43" fmla="*/ 705678 h 2852344"/>
                <a:gd name="csX44" fmla="*/ 579993 w 2478367"/>
                <a:gd name="csY44" fmla="*/ 834887 h 2852344"/>
                <a:gd name="csX45" fmla="*/ 190073 w 2478367"/>
                <a:gd name="csY45" fmla="*/ 855137 h 2852344"/>
                <a:gd name="csX46" fmla="*/ 52587 w 2478367"/>
                <a:gd name="csY46" fmla="*/ 1055446 h 2852344"/>
                <a:gd name="csX47" fmla="*/ 51557 w 2478367"/>
                <a:gd name="csY47" fmla="*/ 1212574 h 2852344"/>
                <a:gd name="csX48" fmla="*/ 55610 w 2478367"/>
                <a:gd name="csY48" fmla="*/ 1362089 h 2852344"/>
                <a:gd name="csX49" fmla="*/ 0 w 2478367"/>
                <a:gd name="csY49" fmla="*/ 1452825 h 2852344"/>
                <a:gd name="csX50" fmla="*/ 51558 w 2478367"/>
                <a:gd name="csY50" fmla="*/ 1507695 h 2852344"/>
                <a:gd name="csX51" fmla="*/ 41617 w 2478367"/>
                <a:gd name="csY51" fmla="*/ 1563124 h 2852344"/>
                <a:gd name="csX52" fmla="*/ 93175 w 2478367"/>
                <a:gd name="csY52" fmla="*/ 1661175 h 2852344"/>
                <a:gd name="csX53" fmla="*/ 93807 w 2478367"/>
                <a:gd name="csY53" fmla="*/ 1808922 h 2852344"/>
                <a:gd name="csX54" fmla="*/ 142672 w 2478367"/>
                <a:gd name="csY54" fmla="*/ 1878495 h 2852344"/>
                <a:gd name="csX55" fmla="*/ 83037 w 2478367"/>
                <a:gd name="csY55" fmla="*/ 2007704 h 2852344"/>
                <a:gd name="csX56" fmla="*/ 112854 w 2478367"/>
                <a:gd name="csY56" fmla="*/ 2097156 h 2852344"/>
                <a:gd name="csX57" fmla="*/ 182428 w 2478367"/>
                <a:gd name="csY57" fmla="*/ 2156791 h 2852344"/>
                <a:gd name="csX58" fmla="*/ 242063 w 2478367"/>
                <a:gd name="csY58" fmla="*/ 2186608 h 2852344"/>
                <a:gd name="csX59" fmla="*/ 341454 w 2478367"/>
                <a:gd name="csY59" fmla="*/ 2136913 h 2852344"/>
                <a:gd name="csX60" fmla="*/ 430906 w 2478367"/>
                <a:gd name="csY60" fmla="*/ 2156791 h 2852344"/>
                <a:gd name="csX61" fmla="*/ 516045 w 2478367"/>
                <a:gd name="csY61" fmla="*/ 2098737 h 2852344"/>
                <a:gd name="csX62" fmla="*/ 589932 w 2478367"/>
                <a:gd name="csY62" fmla="*/ 2017643 h 2852344"/>
                <a:gd name="csX63" fmla="*/ 668415 w 2478367"/>
                <a:gd name="csY63"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339488 w 2478367"/>
                <a:gd name="csY11" fmla="*/ 2768811 h 2852344"/>
                <a:gd name="csX12" fmla="*/ 1454637 w 2478367"/>
                <a:gd name="csY12" fmla="*/ 2633869 h 2852344"/>
                <a:gd name="csX13" fmla="*/ 1563967 w 2478367"/>
                <a:gd name="csY13" fmla="*/ 2514600 h 2852344"/>
                <a:gd name="csX14" fmla="*/ 1573906 w 2478367"/>
                <a:gd name="csY14" fmla="*/ 2375452 h 2852344"/>
                <a:gd name="csX15" fmla="*/ 1722993 w 2478367"/>
                <a:gd name="csY15" fmla="*/ 2246243 h 2852344"/>
                <a:gd name="csX16" fmla="*/ 2021167 w 2478367"/>
                <a:gd name="csY16" fmla="*/ 2216426 h 2852344"/>
                <a:gd name="csX17" fmla="*/ 2050985 w 2478367"/>
                <a:gd name="csY17" fmla="*/ 2097156 h 2852344"/>
                <a:gd name="csX18" fmla="*/ 2070863 w 2478367"/>
                <a:gd name="csY18" fmla="*/ 2057400 h 2852344"/>
                <a:gd name="csX19" fmla="*/ 1991350 w 2478367"/>
                <a:gd name="csY19" fmla="*/ 1987826 h 2852344"/>
                <a:gd name="csX20" fmla="*/ 2239828 w 2478367"/>
                <a:gd name="csY20" fmla="*/ 1948069 h 2852344"/>
                <a:gd name="csX21" fmla="*/ 2329280 w 2478367"/>
                <a:gd name="csY21" fmla="*/ 1789043 h 2852344"/>
                <a:gd name="csX22" fmla="*/ 2319341 w 2478367"/>
                <a:gd name="csY22" fmla="*/ 1123122 h 2852344"/>
                <a:gd name="csX23" fmla="*/ 2478367 w 2478367"/>
                <a:gd name="csY23" fmla="*/ 1123122 h 2852344"/>
                <a:gd name="csX24" fmla="*/ 2468428 w 2478367"/>
                <a:gd name="csY24" fmla="*/ 188843 h 2852344"/>
                <a:gd name="csX25" fmla="*/ 2388915 w 2478367"/>
                <a:gd name="csY25" fmla="*/ 188843 h 2852344"/>
                <a:gd name="csX26" fmla="*/ 2259706 w 2478367"/>
                <a:gd name="csY26" fmla="*/ 238539 h 2852344"/>
                <a:gd name="csX27" fmla="*/ 2120558 w 2478367"/>
                <a:gd name="csY27" fmla="*/ 79513 h 2852344"/>
                <a:gd name="csX28" fmla="*/ 2070863 w 2478367"/>
                <a:gd name="csY28" fmla="*/ 99391 h 2852344"/>
                <a:gd name="csX29" fmla="*/ 2160315 w 2478367"/>
                <a:gd name="csY29" fmla="*/ 308113 h 2852344"/>
                <a:gd name="csX30" fmla="*/ 2150376 w 2478367"/>
                <a:gd name="csY30" fmla="*/ 337930 h 2852344"/>
                <a:gd name="csX31" fmla="*/ 2041045 w 2478367"/>
                <a:gd name="csY31" fmla="*/ 139148 h 2852344"/>
                <a:gd name="csX32" fmla="*/ 1901898 w 2478367"/>
                <a:gd name="csY32" fmla="*/ 129208 h 2852344"/>
                <a:gd name="csX33" fmla="*/ 1693176 w 2478367"/>
                <a:gd name="csY33" fmla="*/ 149087 h 2852344"/>
                <a:gd name="csX34" fmla="*/ 1683237 w 2478367"/>
                <a:gd name="csY34" fmla="*/ 59635 h 2852344"/>
                <a:gd name="csX35" fmla="*/ 1524211 w 2478367"/>
                <a:gd name="csY35" fmla="*/ 49695 h 2852344"/>
                <a:gd name="csX36" fmla="*/ 1514272 w 2478367"/>
                <a:gd name="csY36" fmla="*/ 109330 h 2852344"/>
                <a:gd name="csX37" fmla="*/ 1365185 w 2478367"/>
                <a:gd name="csY37" fmla="*/ 0 h 2852344"/>
                <a:gd name="csX38" fmla="*/ 1245915 w 2478367"/>
                <a:gd name="csY38" fmla="*/ 39756 h 2852344"/>
                <a:gd name="csX39" fmla="*/ 1186280 w 2478367"/>
                <a:gd name="csY39" fmla="*/ 9939 h 2852344"/>
                <a:gd name="csX40" fmla="*/ 1027254 w 2478367"/>
                <a:gd name="csY40" fmla="*/ 29817 h 2852344"/>
                <a:gd name="csX41" fmla="*/ 848350 w 2478367"/>
                <a:gd name="csY41" fmla="*/ 437322 h 2852344"/>
                <a:gd name="csX42" fmla="*/ 848350 w 2478367"/>
                <a:gd name="csY42" fmla="*/ 516835 h 2852344"/>
                <a:gd name="csX43" fmla="*/ 579993 w 2478367"/>
                <a:gd name="csY43" fmla="*/ 705678 h 2852344"/>
                <a:gd name="csX44" fmla="*/ 579993 w 2478367"/>
                <a:gd name="csY44" fmla="*/ 834887 h 2852344"/>
                <a:gd name="csX45" fmla="*/ 190073 w 2478367"/>
                <a:gd name="csY45" fmla="*/ 855137 h 2852344"/>
                <a:gd name="csX46" fmla="*/ 52587 w 2478367"/>
                <a:gd name="csY46" fmla="*/ 1055446 h 2852344"/>
                <a:gd name="csX47" fmla="*/ 51557 w 2478367"/>
                <a:gd name="csY47" fmla="*/ 1212574 h 2852344"/>
                <a:gd name="csX48" fmla="*/ 55610 w 2478367"/>
                <a:gd name="csY48" fmla="*/ 1362089 h 2852344"/>
                <a:gd name="csX49" fmla="*/ 0 w 2478367"/>
                <a:gd name="csY49" fmla="*/ 1452825 h 2852344"/>
                <a:gd name="csX50" fmla="*/ 51558 w 2478367"/>
                <a:gd name="csY50" fmla="*/ 1507695 h 2852344"/>
                <a:gd name="csX51" fmla="*/ 41617 w 2478367"/>
                <a:gd name="csY51" fmla="*/ 1563124 h 2852344"/>
                <a:gd name="csX52" fmla="*/ 93175 w 2478367"/>
                <a:gd name="csY52" fmla="*/ 1661175 h 2852344"/>
                <a:gd name="csX53" fmla="*/ 93807 w 2478367"/>
                <a:gd name="csY53" fmla="*/ 1808922 h 2852344"/>
                <a:gd name="csX54" fmla="*/ 142672 w 2478367"/>
                <a:gd name="csY54" fmla="*/ 1878495 h 2852344"/>
                <a:gd name="csX55" fmla="*/ 83037 w 2478367"/>
                <a:gd name="csY55" fmla="*/ 2007704 h 2852344"/>
                <a:gd name="csX56" fmla="*/ 112854 w 2478367"/>
                <a:gd name="csY56" fmla="*/ 2097156 h 2852344"/>
                <a:gd name="csX57" fmla="*/ 182428 w 2478367"/>
                <a:gd name="csY57" fmla="*/ 2156791 h 2852344"/>
                <a:gd name="csX58" fmla="*/ 242063 w 2478367"/>
                <a:gd name="csY58" fmla="*/ 2186608 h 2852344"/>
                <a:gd name="csX59" fmla="*/ 341454 w 2478367"/>
                <a:gd name="csY59" fmla="*/ 2136913 h 2852344"/>
                <a:gd name="csX60" fmla="*/ 430906 w 2478367"/>
                <a:gd name="csY60" fmla="*/ 2156791 h 2852344"/>
                <a:gd name="csX61" fmla="*/ 516045 w 2478367"/>
                <a:gd name="csY61" fmla="*/ 2098737 h 2852344"/>
                <a:gd name="csX62" fmla="*/ 589932 w 2478367"/>
                <a:gd name="csY62" fmla="*/ 2017643 h 2852344"/>
                <a:gd name="csX63" fmla="*/ 668415 w 2478367"/>
                <a:gd name="csY63"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339488 w 2478367"/>
                <a:gd name="csY11" fmla="*/ 2768811 h 2852344"/>
                <a:gd name="csX12" fmla="*/ 1449252 w 2478367"/>
                <a:gd name="csY12" fmla="*/ 2699795 h 2852344"/>
                <a:gd name="csX13" fmla="*/ 1563967 w 2478367"/>
                <a:gd name="csY13" fmla="*/ 2514600 h 2852344"/>
                <a:gd name="csX14" fmla="*/ 1573906 w 2478367"/>
                <a:gd name="csY14" fmla="*/ 2375452 h 2852344"/>
                <a:gd name="csX15" fmla="*/ 1722993 w 2478367"/>
                <a:gd name="csY15" fmla="*/ 2246243 h 2852344"/>
                <a:gd name="csX16" fmla="*/ 2021167 w 2478367"/>
                <a:gd name="csY16" fmla="*/ 2216426 h 2852344"/>
                <a:gd name="csX17" fmla="*/ 2050985 w 2478367"/>
                <a:gd name="csY17" fmla="*/ 2097156 h 2852344"/>
                <a:gd name="csX18" fmla="*/ 2070863 w 2478367"/>
                <a:gd name="csY18" fmla="*/ 2057400 h 2852344"/>
                <a:gd name="csX19" fmla="*/ 1991350 w 2478367"/>
                <a:gd name="csY19" fmla="*/ 1987826 h 2852344"/>
                <a:gd name="csX20" fmla="*/ 2239828 w 2478367"/>
                <a:gd name="csY20" fmla="*/ 1948069 h 2852344"/>
                <a:gd name="csX21" fmla="*/ 2329280 w 2478367"/>
                <a:gd name="csY21" fmla="*/ 1789043 h 2852344"/>
                <a:gd name="csX22" fmla="*/ 2319341 w 2478367"/>
                <a:gd name="csY22" fmla="*/ 1123122 h 2852344"/>
                <a:gd name="csX23" fmla="*/ 2478367 w 2478367"/>
                <a:gd name="csY23" fmla="*/ 1123122 h 2852344"/>
                <a:gd name="csX24" fmla="*/ 2468428 w 2478367"/>
                <a:gd name="csY24" fmla="*/ 188843 h 2852344"/>
                <a:gd name="csX25" fmla="*/ 2388915 w 2478367"/>
                <a:gd name="csY25" fmla="*/ 188843 h 2852344"/>
                <a:gd name="csX26" fmla="*/ 2259706 w 2478367"/>
                <a:gd name="csY26" fmla="*/ 238539 h 2852344"/>
                <a:gd name="csX27" fmla="*/ 2120558 w 2478367"/>
                <a:gd name="csY27" fmla="*/ 79513 h 2852344"/>
                <a:gd name="csX28" fmla="*/ 2070863 w 2478367"/>
                <a:gd name="csY28" fmla="*/ 99391 h 2852344"/>
                <a:gd name="csX29" fmla="*/ 2160315 w 2478367"/>
                <a:gd name="csY29" fmla="*/ 308113 h 2852344"/>
                <a:gd name="csX30" fmla="*/ 2150376 w 2478367"/>
                <a:gd name="csY30" fmla="*/ 337930 h 2852344"/>
                <a:gd name="csX31" fmla="*/ 2041045 w 2478367"/>
                <a:gd name="csY31" fmla="*/ 139148 h 2852344"/>
                <a:gd name="csX32" fmla="*/ 1901898 w 2478367"/>
                <a:gd name="csY32" fmla="*/ 129208 h 2852344"/>
                <a:gd name="csX33" fmla="*/ 1693176 w 2478367"/>
                <a:gd name="csY33" fmla="*/ 149087 h 2852344"/>
                <a:gd name="csX34" fmla="*/ 1683237 w 2478367"/>
                <a:gd name="csY34" fmla="*/ 59635 h 2852344"/>
                <a:gd name="csX35" fmla="*/ 1524211 w 2478367"/>
                <a:gd name="csY35" fmla="*/ 49695 h 2852344"/>
                <a:gd name="csX36" fmla="*/ 1514272 w 2478367"/>
                <a:gd name="csY36" fmla="*/ 109330 h 2852344"/>
                <a:gd name="csX37" fmla="*/ 1365185 w 2478367"/>
                <a:gd name="csY37" fmla="*/ 0 h 2852344"/>
                <a:gd name="csX38" fmla="*/ 1245915 w 2478367"/>
                <a:gd name="csY38" fmla="*/ 39756 h 2852344"/>
                <a:gd name="csX39" fmla="*/ 1186280 w 2478367"/>
                <a:gd name="csY39" fmla="*/ 9939 h 2852344"/>
                <a:gd name="csX40" fmla="*/ 1027254 w 2478367"/>
                <a:gd name="csY40" fmla="*/ 29817 h 2852344"/>
                <a:gd name="csX41" fmla="*/ 848350 w 2478367"/>
                <a:gd name="csY41" fmla="*/ 437322 h 2852344"/>
                <a:gd name="csX42" fmla="*/ 848350 w 2478367"/>
                <a:gd name="csY42" fmla="*/ 516835 h 2852344"/>
                <a:gd name="csX43" fmla="*/ 579993 w 2478367"/>
                <a:gd name="csY43" fmla="*/ 705678 h 2852344"/>
                <a:gd name="csX44" fmla="*/ 579993 w 2478367"/>
                <a:gd name="csY44" fmla="*/ 834887 h 2852344"/>
                <a:gd name="csX45" fmla="*/ 190073 w 2478367"/>
                <a:gd name="csY45" fmla="*/ 855137 h 2852344"/>
                <a:gd name="csX46" fmla="*/ 52587 w 2478367"/>
                <a:gd name="csY46" fmla="*/ 1055446 h 2852344"/>
                <a:gd name="csX47" fmla="*/ 51557 w 2478367"/>
                <a:gd name="csY47" fmla="*/ 1212574 h 2852344"/>
                <a:gd name="csX48" fmla="*/ 55610 w 2478367"/>
                <a:gd name="csY48" fmla="*/ 1362089 h 2852344"/>
                <a:gd name="csX49" fmla="*/ 0 w 2478367"/>
                <a:gd name="csY49" fmla="*/ 1452825 h 2852344"/>
                <a:gd name="csX50" fmla="*/ 51558 w 2478367"/>
                <a:gd name="csY50" fmla="*/ 1507695 h 2852344"/>
                <a:gd name="csX51" fmla="*/ 41617 w 2478367"/>
                <a:gd name="csY51" fmla="*/ 1563124 h 2852344"/>
                <a:gd name="csX52" fmla="*/ 93175 w 2478367"/>
                <a:gd name="csY52" fmla="*/ 1661175 h 2852344"/>
                <a:gd name="csX53" fmla="*/ 93807 w 2478367"/>
                <a:gd name="csY53" fmla="*/ 1808922 h 2852344"/>
                <a:gd name="csX54" fmla="*/ 142672 w 2478367"/>
                <a:gd name="csY54" fmla="*/ 1878495 h 2852344"/>
                <a:gd name="csX55" fmla="*/ 83037 w 2478367"/>
                <a:gd name="csY55" fmla="*/ 2007704 h 2852344"/>
                <a:gd name="csX56" fmla="*/ 112854 w 2478367"/>
                <a:gd name="csY56" fmla="*/ 2097156 h 2852344"/>
                <a:gd name="csX57" fmla="*/ 182428 w 2478367"/>
                <a:gd name="csY57" fmla="*/ 2156791 h 2852344"/>
                <a:gd name="csX58" fmla="*/ 242063 w 2478367"/>
                <a:gd name="csY58" fmla="*/ 2186608 h 2852344"/>
                <a:gd name="csX59" fmla="*/ 341454 w 2478367"/>
                <a:gd name="csY59" fmla="*/ 2136913 h 2852344"/>
                <a:gd name="csX60" fmla="*/ 430906 w 2478367"/>
                <a:gd name="csY60" fmla="*/ 2156791 h 2852344"/>
                <a:gd name="csX61" fmla="*/ 516045 w 2478367"/>
                <a:gd name="csY61" fmla="*/ 2098737 h 2852344"/>
                <a:gd name="csX62" fmla="*/ 589932 w 2478367"/>
                <a:gd name="csY62" fmla="*/ 2017643 h 2852344"/>
                <a:gd name="csX63" fmla="*/ 668415 w 2478367"/>
                <a:gd name="csY63"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339488 w 2478367"/>
                <a:gd name="csY11" fmla="*/ 2768811 h 2852344"/>
                <a:gd name="csX12" fmla="*/ 1449252 w 2478367"/>
                <a:gd name="csY12" fmla="*/ 2699795 h 2852344"/>
                <a:gd name="csX13" fmla="*/ 1563967 w 2478367"/>
                <a:gd name="csY13" fmla="*/ 2514600 h 2852344"/>
                <a:gd name="csX14" fmla="*/ 1573906 w 2478367"/>
                <a:gd name="csY14" fmla="*/ 2375452 h 2852344"/>
                <a:gd name="csX15" fmla="*/ 1722993 w 2478367"/>
                <a:gd name="csY15" fmla="*/ 2246243 h 2852344"/>
                <a:gd name="csX16" fmla="*/ 2021167 w 2478367"/>
                <a:gd name="csY16" fmla="*/ 2216426 h 2852344"/>
                <a:gd name="csX17" fmla="*/ 2050985 w 2478367"/>
                <a:gd name="csY17" fmla="*/ 2097156 h 2852344"/>
                <a:gd name="csX18" fmla="*/ 2070863 w 2478367"/>
                <a:gd name="csY18" fmla="*/ 2057400 h 2852344"/>
                <a:gd name="csX19" fmla="*/ 1991350 w 2478367"/>
                <a:gd name="csY19" fmla="*/ 1987826 h 2852344"/>
                <a:gd name="csX20" fmla="*/ 2239828 w 2478367"/>
                <a:gd name="csY20" fmla="*/ 1948069 h 2852344"/>
                <a:gd name="csX21" fmla="*/ 2329280 w 2478367"/>
                <a:gd name="csY21" fmla="*/ 1789043 h 2852344"/>
                <a:gd name="csX22" fmla="*/ 2319341 w 2478367"/>
                <a:gd name="csY22" fmla="*/ 1123122 h 2852344"/>
                <a:gd name="csX23" fmla="*/ 2478367 w 2478367"/>
                <a:gd name="csY23" fmla="*/ 1123122 h 2852344"/>
                <a:gd name="csX24" fmla="*/ 2468428 w 2478367"/>
                <a:gd name="csY24" fmla="*/ 188843 h 2852344"/>
                <a:gd name="csX25" fmla="*/ 2388915 w 2478367"/>
                <a:gd name="csY25" fmla="*/ 188843 h 2852344"/>
                <a:gd name="csX26" fmla="*/ 2259706 w 2478367"/>
                <a:gd name="csY26" fmla="*/ 238539 h 2852344"/>
                <a:gd name="csX27" fmla="*/ 2120558 w 2478367"/>
                <a:gd name="csY27" fmla="*/ 79513 h 2852344"/>
                <a:gd name="csX28" fmla="*/ 2070863 w 2478367"/>
                <a:gd name="csY28" fmla="*/ 99391 h 2852344"/>
                <a:gd name="csX29" fmla="*/ 2160315 w 2478367"/>
                <a:gd name="csY29" fmla="*/ 308113 h 2852344"/>
                <a:gd name="csX30" fmla="*/ 2150376 w 2478367"/>
                <a:gd name="csY30" fmla="*/ 337930 h 2852344"/>
                <a:gd name="csX31" fmla="*/ 2041045 w 2478367"/>
                <a:gd name="csY31" fmla="*/ 139148 h 2852344"/>
                <a:gd name="csX32" fmla="*/ 1901898 w 2478367"/>
                <a:gd name="csY32" fmla="*/ 129208 h 2852344"/>
                <a:gd name="csX33" fmla="*/ 1693176 w 2478367"/>
                <a:gd name="csY33" fmla="*/ 149087 h 2852344"/>
                <a:gd name="csX34" fmla="*/ 1683237 w 2478367"/>
                <a:gd name="csY34" fmla="*/ 59635 h 2852344"/>
                <a:gd name="csX35" fmla="*/ 1524211 w 2478367"/>
                <a:gd name="csY35" fmla="*/ 49695 h 2852344"/>
                <a:gd name="csX36" fmla="*/ 1514272 w 2478367"/>
                <a:gd name="csY36" fmla="*/ 109330 h 2852344"/>
                <a:gd name="csX37" fmla="*/ 1365185 w 2478367"/>
                <a:gd name="csY37" fmla="*/ 0 h 2852344"/>
                <a:gd name="csX38" fmla="*/ 1245915 w 2478367"/>
                <a:gd name="csY38" fmla="*/ 39756 h 2852344"/>
                <a:gd name="csX39" fmla="*/ 1186280 w 2478367"/>
                <a:gd name="csY39" fmla="*/ 9939 h 2852344"/>
                <a:gd name="csX40" fmla="*/ 1027254 w 2478367"/>
                <a:gd name="csY40" fmla="*/ 29817 h 2852344"/>
                <a:gd name="csX41" fmla="*/ 848350 w 2478367"/>
                <a:gd name="csY41" fmla="*/ 437322 h 2852344"/>
                <a:gd name="csX42" fmla="*/ 848350 w 2478367"/>
                <a:gd name="csY42" fmla="*/ 516835 h 2852344"/>
                <a:gd name="csX43" fmla="*/ 579993 w 2478367"/>
                <a:gd name="csY43" fmla="*/ 705678 h 2852344"/>
                <a:gd name="csX44" fmla="*/ 579993 w 2478367"/>
                <a:gd name="csY44" fmla="*/ 834887 h 2852344"/>
                <a:gd name="csX45" fmla="*/ 190073 w 2478367"/>
                <a:gd name="csY45" fmla="*/ 855137 h 2852344"/>
                <a:gd name="csX46" fmla="*/ 52587 w 2478367"/>
                <a:gd name="csY46" fmla="*/ 1055446 h 2852344"/>
                <a:gd name="csX47" fmla="*/ 51557 w 2478367"/>
                <a:gd name="csY47" fmla="*/ 1212574 h 2852344"/>
                <a:gd name="csX48" fmla="*/ 55610 w 2478367"/>
                <a:gd name="csY48" fmla="*/ 1362089 h 2852344"/>
                <a:gd name="csX49" fmla="*/ 0 w 2478367"/>
                <a:gd name="csY49" fmla="*/ 1452825 h 2852344"/>
                <a:gd name="csX50" fmla="*/ 51558 w 2478367"/>
                <a:gd name="csY50" fmla="*/ 1507695 h 2852344"/>
                <a:gd name="csX51" fmla="*/ 41617 w 2478367"/>
                <a:gd name="csY51" fmla="*/ 1563124 h 2852344"/>
                <a:gd name="csX52" fmla="*/ 93175 w 2478367"/>
                <a:gd name="csY52" fmla="*/ 1661175 h 2852344"/>
                <a:gd name="csX53" fmla="*/ 93807 w 2478367"/>
                <a:gd name="csY53" fmla="*/ 1808922 h 2852344"/>
                <a:gd name="csX54" fmla="*/ 142672 w 2478367"/>
                <a:gd name="csY54" fmla="*/ 1878495 h 2852344"/>
                <a:gd name="csX55" fmla="*/ 83037 w 2478367"/>
                <a:gd name="csY55" fmla="*/ 2007704 h 2852344"/>
                <a:gd name="csX56" fmla="*/ 112854 w 2478367"/>
                <a:gd name="csY56" fmla="*/ 2097156 h 2852344"/>
                <a:gd name="csX57" fmla="*/ 182428 w 2478367"/>
                <a:gd name="csY57" fmla="*/ 2156791 h 2852344"/>
                <a:gd name="csX58" fmla="*/ 242063 w 2478367"/>
                <a:gd name="csY58" fmla="*/ 2186608 h 2852344"/>
                <a:gd name="csX59" fmla="*/ 341454 w 2478367"/>
                <a:gd name="csY59" fmla="*/ 2136913 h 2852344"/>
                <a:gd name="csX60" fmla="*/ 430906 w 2478367"/>
                <a:gd name="csY60" fmla="*/ 2156791 h 2852344"/>
                <a:gd name="csX61" fmla="*/ 516045 w 2478367"/>
                <a:gd name="csY61" fmla="*/ 2098737 h 2852344"/>
                <a:gd name="csX62" fmla="*/ 589932 w 2478367"/>
                <a:gd name="csY62" fmla="*/ 2017643 h 2852344"/>
                <a:gd name="csX63" fmla="*/ 668415 w 2478367"/>
                <a:gd name="csY63"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339488 w 2478367"/>
                <a:gd name="csY11" fmla="*/ 2768811 h 2852344"/>
                <a:gd name="csX12" fmla="*/ 1449252 w 2478367"/>
                <a:gd name="csY12" fmla="*/ 2699795 h 2852344"/>
                <a:gd name="csX13" fmla="*/ 1572045 w 2478367"/>
                <a:gd name="csY13" fmla="*/ 2520333 h 2852344"/>
                <a:gd name="csX14" fmla="*/ 1573906 w 2478367"/>
                <a:gd name="csY14" fmla="*/ 2375452 h 2852344"/>
                <a:gd name="csX15" fmla="*/ 1722993 w 2478367"/>
                <a:gd name="csY15" fmla="*/ 2246243 h 2852344"/>
                <a:gd name="csX16" fmla="*/ 2021167 w 2478367"/>
                <a:gd name="csY16" fmla="*/ 2216426 h 2852344"/>
                <a:gd name="csX17" fmla="*/ 2050985 w 2478367"/>
                <a:gd name="csY17" fmla="*/ 2097156 h 2852344"/>
                <a:gd name="csX18" fmla="*/ 2070863 w 2478367"/>
                <a:gd name="csY18" fmla="*/ 2057400 h 2852344"/>
                <a:gd name="csX19" fmla="*/ 1991350 w 2478367"/>
                <a:gd name="csY19" fmla="*/ 1987826 h 2852344"/>
                <a:gd name="csX20" fmla="*/ 2239828 w 2478367"/>
                <a:gd name="csY20" fmla="*/ 1948069 h 2852344"/>
                <a:gd name="csX21" fmla="*/ 2329280 w 2478367"/>
                <a:gd name="csY21" fmla="*/ 1789043 h 2852344"/>
                <a:gd name="csX22" fmla="*/ 2319341 w 2478367"/>
                <a:gd name="csY22" fmla="*/ 1123122 h 2852344"/>
                <a:gd name="csX23" fmla="*/ 2478367 w 2478367"/>
                <a:gd name="csY23" fmla="*/ 1123122 h 2852344"/>
                <a:gd name="csX24" fmla="*/ 2468428 w 2478367"/>
                <a:gd name="csY24" fmla="*/ 188843 h 2852344"/>
                <a:gd name="csX25" fmla="*/ 2388915 w 2478367"/>
                <a:gd name="csY25" fmla="*/ 188843 h 2852344"/>
                <a:gd name="csX26" fmla="*/ 2259706 w 2478367"/>
                <a:gd name="csY26" fmla="*/ 238539 h 2852344"/>
                <a:gd name="csX27" fmla="*/ 2120558 w 2478367"/>
                <a:gd name="csY27" fmla="*/ 79513 h 2852344"/>
                <a:gd name="csX28" fmla="*/ 2070863 w 2478367"/>
                <a:gd name="csY28" fmla="*/ 99391 h 2852344"/>
                <a:gd name="csX29" fmla="*/ 2160315 w 2478367"/>
                <a:gd name="csY29" fmla="*/ 308113 h 2852344"/>
                <a:gd name="csX30" fmla="*/ 2150376 w 2478367"/>
                <a:gd name="csY30" fmla="*/ 337930 h 2852344"/>
                <a:gd name="csX31" fmla="*/ 2041045 w 2478367"/>
                <a:gd name="csY31" fmla="*/ 139148 h 2852344"/>
                <a:gd name="csX32" fmla="*/ 1901898 w 2478367"/>
                <a:gd name="csY32" fmla="*/ 129208 h 2852344"/>
                <a:gd name="csX33" fmla="*/ 1693176 w 2478367"/>
                <a:gd name="csY33" fmla="*/ 149087 h 2852344"/>
                <a:gd name="csX34" fmla="*/ 1683237 w 2478367"/>
                <a:gd name="csY34" fmla="*/ 59635 h 2852344"/>
                <a:gd name="csX35" fmla="*/ 1524211 w 2478367"/>
                <a:gd name="csY35" fmla="*/ 49695 h 2852344"/>
                <a:gd name="csX36" fmla="*/ 1514272 w 2478367"/>
                <a:gd name="csY36" fmla="*/ 109330 h 2852344"/>
                <a:gd name="csX37" fmla="*/ 1365185 w 2478367"/>
                <a:gd name="csY37" fmla="*/ 0 h 2852344"/>
                <a:gd name="csX38" fmla="*/ 1245915 w 2478367"/>
                <a:gd name="csY38" fmla="*/ 39756 h 2852344"/>
                <a:gd name="csX39" fmla="*/ 1186280 w 2478367"/>
                <a:gd name="csY39" fmla="*/ 9939 h 2852344"/>
                <a:gd name="csX40" fmla="*/ 1027254 w 2478367"/>
                <a:gd name="csY40" fmla="*/ 29817 h 2852344"/>
                <a:gd name="csX41" fmla="*/ 848350 w 2478367"/>
                <a:gd name="csY41" fmla="*/ 437322 h 2852344"/>
                <a:gd name="csX42" fmla="*/ 848350 w 2478367"/>
                <a:gd name="csY42" fmla="*/ 516835 h 2852344"/>
                <a:gd name="csX43" fmla="*/ 579993 w 2478367"/>
                <a:gd name="csY43" fmla="*/ 705678 h 2852344"/>
                <a:gd name="csX44" fmla="*/ 579993 w 2478367"/>
                <a:gd name="csY44" fmla="*/ 834887 h 2852344"/>
                <a:gd name="csX45" fmla="*/ 190073 w 2478367"/>
                <a:gd name="csY45" fmla="*/ 855137 h 2852344"/>
                <a:gd name="csX46" fmla="*/ 52587 w 2478367"/>
                <a:gd name="csY46" fmla="*/ 1055446 h 2852344"/>
                <a:gd name="csX47" fmla="*/ 51557 w 2478367"/>
                <a:gd name="csY47" fmla="*/ 1212574 h 2852344"/>
                <a:gd name="csX48" fmla="*/ 55610 w 2478367"/>
                <a:gd name="csY48" fmla="*/ 1362089 h 2852344"/>
                <a:gd name="csX49" fmla="*/ 0 w 2478367"/>
                <a:gd name="csY49" fmla="*/ 1452825 h 2852344"/>
                <a:gd name="csX50" fmla="*/ 51558 w 2478367"/>
                <a:gd name="csY50" fmla="*/ 1507695 h 2852344"/>
                <a:gd name="csX51" fmla="*/ 41617 w 2478367"/>
                <a:gd name="csY51" fmla="*/ 1563124 h 2852344"/>
                <a:gd name="csX52" fmla="*/ 93175 w 2478367"/>
                <a:gd name="csY52" fmla="*/ 1661175 h 2852344"/>
                <a:gd name="csX53" fmla="*/ 93807 w 2478367"/>
                <a:gd name="csY53" fmla="*/ 1808922 h 2852344"/>
                <a:gd name="csX54" fmla="*/ 142672 w 2478367"/>
                <a:gd name="csY54" fmla="*/ 1878495 h 2852344"/>
                <a:gd name="csX55" fmla="*/ 83037 w 2478367"/>
                <a:gd name="csY55" fmla="*/ 2007704 h 2852344"/>
                <a:gd name="csX56" fmla="*/ 112854 w 2478367"/>
                <a:gd name="csY56" fmla="*/ 2097156 h 2852344"/>
                <a:gd name="csX57" fmla="*/ 182428 w 2478367"/>
                <a:gd name="csY57" fmla="*/ 2156791 h 2852344"/>
                <a:gd name="csX58" fmla="*/ 242063 w 2478367"/>
                <a:gd name="csY58" fmla="*/ 2186608 h 2852344"/>
                <a:gd name="csX59" fmla="*/ 341454 w 2478367"/>
                <a:gd name="csY59" fmla="*/ 2136913 h 2852344"/>
                <a:gd name="csX60" fmla="*/ 430906 w 2478367"/>
                <a:gd name="csY60" fmla="*/ 2156791 h 2852344"/>
                <a:gd name="csX61" fmla="*/ 516045 w 2478367"/>
                <a:gd name="csY61" fmla="*/ 2098737 h 2852344"/>
                <a:gd name="csX62" fmla="*/ 589932 w 2478367"/>
                <a:gd name="csY62" fmla="*/ 2017643 h 2852344"/>
                <a:gd name="csX63" fmla="*/ 668415 w 2478367"/>
                <a:gd name="csY63"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339488 w 2478367"/>
                <a:gd name="csY11" fmla="*/ 2768811 h 2852344"/>
                <a:gd name="csX12" fmla="*/ 1449252 w 2478367"/>
                <a:gd name="csY12" fmla="*/ 2699795 h 2852344"/>
                <a:gd name="csX13" fmla="*/ 1572045 w 2478367"/>
                <a:gd name="csY13" fmla="*/ 2520333 h 2852344"/>
                <a:gd name="csX14" fmla="*/ 1606217 w 2478367"/>
                <a:gd name="csY14" fmla="*/ 2384051 h 2852344"/>
                <a:gd name="csX15" fmla="*/ 1722993 w 2478367"/>
                <a:gd name="csY15" fmla="*/ 2246243 h 2852344"/>
                <a:gd name="csX16" fmla="*/ 2021167 w 2478367"/>
                <a:gd name="csY16" fmla="*/ 2216426 h 2852344"/>
                <a:gd name="csX17" fmla="*/ 2050985 w 2478367"/>
                <a:gd name="csY17" fmla="*/ 2097156 h 2852344"/>
                <a:gd name="csX18" fmla="*/ 2070863 w 2478367"/>
                <a:gd name="csY18" fmla="*/ 2057400 h 2852344"/>
                <a:gd name="csX19" fmla="*/ 1991350 w 2478367"/>
                <a:gd name="csY19" fmla="*/ 1987826 h 2852344"/>
                <a:gd name="csX20" fmla="*/ 2239828 w 2478367"/>
                <a:gd name="csY20" fmla="*/ 1948069 h 2852344"/>
                <a:gd name="csX21" fmla="*/ 2329280 w 2478367"/>
                <a:gd name="csY21" fmla="*/ 1789043 h 2852344"/>
                <a:gd name="csX22" fmla="*/ 2319341 w 2478367"/>
                <a:gd name="csY22" fmla="*/ 1123122 h 2852344"/>
                <a:gd name="csX23" fmla="*/ 2478367 w 2478367"/>
                <a:gd name="csY23" fmla="*/ 1123122 h 2852344"/>
                <a:gd name="csX24" fmla="*/ 2468428 w 2478367"/>
                <a:gd name="csY24" fmla="*/ 188843 h 2852344"/>
                <a:gd name="csX25" fmla="*/ 2388915 w 2478367"/>
                <a:gd name="csY25" fmla="*/ 188843 h 2852344"/>
                <a:gd name="csX26" fmla="*/ 2259706 w 2478367"/>
                <a:gd name="csY26" fmla="*/ 238539 h 2852344"/>
                <a:gd name="csX27" fmla="*/ 2120558 w 2478367"/>
                <a:gd name="csY27" fmla="*/ 79513 h 2852344"/>
                <a:gd name="csX28" fmla="*/ 2070863 w 2478367"/>
                <a:gd name="csY28" fmla="*/ 99391 h 2852344"/>
                <a:gd name="csX29" fmla="*/ 2160315 w 2478367"/>
                <a:gd name="csY29" fmla="*/ 308113 h 2852344"/>
                <a:gd name="csX30" fmla="*/ 2150376 w 2478367"/>
                <a:gd name="csY30" fmla="*/ 337930 h 2852344"/>
                <a:gd name="csX31" fmla="*/ 2041045 w 2478367"/>
                <a:gd name="csY31" fmla="*/ 139148 h 2852344"/>
                <a:gd name="csX32" fmla="*/ 1901898 w 2478367"/>
                <a:gd name="csY32" fmla="*/ 129208 h 2852344"/>
                <a:gd name="csX33" fmla="*/ 1693176 w 2478367"/>
                <a:gd name="csY33" fmla="*/ 149087 h 2852344"/>
                <a:gd name="csX34" fmla="*/ 1683237 w 2478367"/>
                <a:gd name="csY34" fmla="*/ 59635 h 2852344"/>
                <a:gd name="csX35" fmla="*/ 1524211 w 2478367"/>
                <a:gd name="csY35" fmla="*/ 49695 h 2852344"/>
                <a:gd name="csX36" fmla="*/ 1514272 w 2478367"/>
                <a:gd name="csY36" fmla="*/ 109330 h 2852344"/>
                <a:gd name="csX37" fmla="*/ 1365185 w 2478367"/>
                <a:gd name="csY37" fmla="*/ 0 h 2852344"/>
                <a:gd name="csX38" fmla="*/ 1245915 w 2478367"/>
                <a:gd name="csY38" fmla="*/ 39756 h 2852344"/>
                <a:gd name="csX39" fmla="*/ 1186280 w 2478367"/>
                <a:gd name="csY39" fmla="*/ 9939 h 2852344"/>
                <a:gd name="csX40" fmla="*/ 1027254 w 2478367"/>
                <a:gd name="csY40" fmla="*/ 29817 h 2852344"/>
                <a:gd name="csX41" fmla="*/ 848350 w 2478367"/>
                <a:gd name="csY41" fmla="*/ 437322 h 2852344"/>
                <a:gd name="csX42" fmla="*/ 848350 w 2478367"/>
                <a:gd name="csY42" fmla="*/ 516835 h 2852344"/>
                <a:gd name="csX43" fmla="*/ 579993 w 2478367"/>
                <a:gd name="csY43" fmla="*/ 705678 h 2852344"/>
                <a:gd name="csX44" fmla="*/ 579993 w 2478367"/>
                <a:gd name="csY44" fmla="*/ 834887 h 2852344"/>
                <a:gd name="csX45" fmla="*/ 190073 w 2478367"/>
                <a:gd name="csY45" fmla="*/ 855137 h 2852344"/>
                <a:gd name="csX46" fmla="*/ 52587 w 2478367"/>
                <a:gd name="csY46" fmla="*/ 1055446 h 2852344"/>
                <a:gd name="csX47" fmla="*/ 51557 w 2478367"/>
                <a:gd name="csY47" fmla="*/ 1212574 h 2852344"/>
                <a:gd name="csX48" fmla="*/ 55610 w 2478367"/>
                <a:gd name="csY48" fmla="*/ 1362089 h 2852344"/>
                <a:gd name="csX49" fmla="*/ 0 w 2478367"/>
                <a:gd name="csY49" fmla="*/ 1452825 h 2852344"/>
                <a:gd name="csX50" fmla="*/ 51558 w 2478367"/>
                <a:gd name="csY50" fmla="*/ 1507695 h 2852344"/>
                <a:gd name="csX51" fmla="*/ 41617 w 2478367"/>
                <a:gd name="csY51" fmla="*/ 1563124 h 2852344"/>
                <a:gd name="csX52" fmla="*/ 93175 w 2478367"/>
                <a:gd name="csY52" fmla="*/ 1661175 h 2852344"/>
                <a:gd name="csX53" fmla="*/ 93807 w 2478367"/>
                <a:gd name="csY53" fmla="*/ 1808922 h 2852344"/>
                <a:gd name="csX54" fmla="*/ 142672 w 2478367"/>
                <a:gd name="csY54" fmla="*/ 1878495 h 2852344"/>
                <a:gd name="csX55" fmla="*/ 83037 w 2478367"/>
                <a:gd name="csY55" fmla="*/ 2007704 h 2852344"/>
                <a:gd name="csX56" fmla="*/ 112854 w 2478367"/>
                <a:gd name="csY56" fmla="*/ 2097156 h 2852344"/>
                <a:gd name="csX57" fmla="*/ 182428 w 2478367"/>
                <a:gd name="csY57" fmla="*/ 2156791 h 2852344"/>
                <a:gd name="csX58" fmla="*/ 242063 w 2478367"/>
                <a:gd name="csY58" fmla="*/ 2186608 h 2852344"/>
                <a:gd name="csX59" fmla="*/ 341454 w 2478367"/>
                <a:gd name="csY59" fmla="*/ 2136913 h 2852344"/>
                <a:gd name="csX60" fmla="*/ 430906 w 2478367"/>
                <a:gd name="csY60" fmla="*/ 2156791 h 2852344"/>
                <a:gd name="csX61" fmla="*/ 516045 w 2478367"/>
                <a:gd name="csY61" fmla="*/ 2098737 h 2852344"/>
                <a:gd name="csX62" fmla="*/ 589932 w 2478367"/>
                <a:gd name="csY62" fmla="*/ 2017643 h 2852344"/>
                <a:gd name="csX63" fmla="*/ 668415 w 2478367"/>
                <a:gd name="csY63"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339488 w 2478367"/>
                <a:gd name="csY11" fmla="*/ 2768811 h 2852344"/>
                <a:gd name="csX12" fmla="*/ 1449252 w 2478367"/>
                <a:gd name="csY12" fmla="*/ 2699795 h 2852344"/>
                <a:gd name="csX13" fmla="*/ 1572045 w 2478367"/>
                <a:gd name="csY13" fmla="*/ 2520333 h 2852344"/>
                <a:gd name="csX14" fmla="*/ 1606217 w 2478367"/>
                <a:gd name="csY14" fmla="*/ 2384051 h 2852344"/>
                <a:gd name="csX15" fmla="*/ 1649625 w 2478367"/>
                <a:gd name="csY15" fmla="*/ 2305112 h 2852344"/>
                <a:gd name="csX16" fmla="*/ 1722993 w 2478367"/>
                <a:gd name="csY16" fmla="*/ 2246243 h 2852344"/>
                <a:gd name="csX17" fmla="*/ 2021167 w 2478367"/>
                <a:gd name="csY17" fmla="*/ 2216426 h 2852344"/>
                <a:gd name="csX18" fmla="*/ 2050985 w 2478367"/>
                <a:gd name="csY18" fmla="*/ 2097156 h 2852344"/>
                <a:gd name="csX19" fmla="*/ 2070863 w 2478367"/>
                <a:gd name="csY19" fmla="*/ 2057400 h 2852344"/>
                <a:gd name="csX20" fmla="*/ 1991350 w 2478367"/>
                <a:gd name="csY20" fmla="*/ 1987826 h 2852344"/>
                <a:gd name="csX21" fmla="*/ 2239828 w 2478367"/>
                <a:gd name="csY21" fmla="*/ 1948069 h 2852344"/>
                <a:gd name="csX22" fmla="*/ 2329280 w 2478367"/>
                <a:gd name="csY22" fmla="*/ 1789043 h 2852344"/>
                <a:gd name="csX23" fmla="*/ 2319341 w 2478367"/>
                <a:gd name="csY23" fmla="*/ 1123122 h 2852344"/>
                <a:gd name="csX24" fmla="*/ 2478367 w 2478367"/>
                <a:gd name="csY24" fmla="*/ 1123122 h 2852344"/>
                <a:gd name="csX25" fmla="*/ 2468428 w 2478367"/>
                <a:gd name="csY25" fmla="*/ 188843 h 2852344"/>
                <a:gd name="csX26" fmla="*/ 2388915 w 2478367"/>
                <a:gd name="csY26" fmla="*/ 188843 h 2852344"/>
                <a:gd name="csX27" fmla="*/ 2259706 w 2478367"/>
                <a:gd name="csY27" fmla="*/ 238539 h 2852344"/>
                <a:gd name="csX28" fmla="*/ 2120558 w 2478367"/>
                <a:gd name="csY28" fmla="*/ 79513 h 2852344"/>
                <a:gd name="csX29" fmla="*/ 2070863 w 2478367"/>
                <a:gd name="csY29" fmla="*/ 99391 h 2852344"/>
                <a:gd name="csX30" fmla="*/ 2160315 w 2478367"/>
                <a:gd name="csY30" fmla="*/ 308113 h 2852344"/>
                <a:gd name="csX31" fmla="*/ 2150376 w 2478367"/>
                <a:gd name="csY31" fmla="*/ 337930 h 2852344"/>
                <a:gd name="csX32" fmla="*/ 2041045 w 2478367"/>
                <a:gd name="csY32" fmla="*/ 139148 h 2852344"/>
                <a:gd name="csX33" fmla="*/ 1901898 w 2478367"/>
                <a:gd name="csY33" fmla="*/ 129208 h 2852344"/>
                <a:gd name="csX34" fmla="*/ 1693176 w 2478367"/>
                <a:gd name="csY34" fmla="*/ 149087 h 2852344"/>
                <a:gd name="csX35" fmla="*/ 1683237 w 2478367"/>
                <a:gd name="csY35" fmla="*/ 59635 h 2852344"/>
                <a:gd name="csX36" fmla="*/ 1524211 w 2478367"/>
                <a:gd name="csY36" fmla="*/ 49695 h 2852344"/>
                <a:gd name="csX37" fmla="*/ 1514272 w 2478367"/>
                <a:gd name="csY37" fmla="*/ 109330 h 2852344"/>
                <a:gd name="csX38" fmla="*/ 1365185 w 2478367"/>
                <a:gd name="csY38" fmla="*/ 0 h 2852344"/>
                <a:gd name="csX39" fmla="*/ 1245915 w 2478367"/>
                <a:gd name="csY39" fmla="*/ 39756 h 2852344"/>
                <a:gd name="csX40" fmla="*/ 1186280 w 2478367"/>
                <a:gd name="csY40" fmla="*/ 9939 h 2852344"/>
                <a:gd name="csX41" fmla="*/ 1027254 w 2478367"/>
                <a:gd name="csY41" fmla="*/ 29817 h 2852344"/>
                <a:gd name="csX42" fmla="*/ 848350 w 2478367"/>
                <a:gd name="csY42" fmla="*/ 437322 h 2852344"/>
                <a:gd name="csX43" fmla="*/ 848350 w 2478367"/>
                <a:gd name="csY43" fmla="*/ 516835 h 2852344"/>
                <a:gd name="csX44" fmla="*/ 579993 w 2478367"/>
                <a:gd name="csY44" fmla="*/ 705678 h 2852344"/>
                <a:gd name="csX45" fmla="*/ 579993 w 2478367"/>
                <a:gd name="csY45" fmla="*/ 834887 h 2852344"/>
                <a:gd name="csX46" fmla="*/ 190073 w 2478367"/>
                <a:gd name="csY46" fmla="*/ 855137 h 2852344"/>
                <a:gd name="csX47" fmla="*/ 52587 w 2478367"/>
                <a:gd name="csY47" fmla="*/ 1055446 h 2852344"/>
                <a:gd name="csX48" fmla="*/ 51557 w 2478367"/>
                <a:gd name="csY48" fmla="*/ 1212574 h 2852344"/>
                <a:gd name="csX49" fmla="*/ 55610 w 2478367"/>
                <a:gd name="csY49" fmla="*/ 1362089 h 2852344"/>
                <a:gd name="csX50" fmla="*/ 0 w 2478367"/>
                <a:gd name="csY50" fmla="*/ 1452825 h 2852344"/>
                <a:gd name="csX51" fmla="*/ 51558 w 2478367"/>
                <a:gd name="csY51" fmla="*/ 1507695 h 2852344"/>
                <a:gd name="csX52" fmla="*/ 41617 w 2478367"/>
                <a:gd name="csY52" fmla="*/ 1563124 h 2852344"/>
                <a:gd name="csX53" fmla="*/ 93175 w 2478367"/>
                <a:gd name="csY53" fmla="*/ 1661175 h 2852344"/>
                <a:gd name="csX54" fmla="*/ 93807 w 2478367"/>
                <a:gd name="csY54" fmla="*/ 1808922 h 2852344"/>
                <a:gd name="csX55" fmla="*/ 142672 w 2478367"/>
                <a:gd name="csY55" fmla="*/ 1878495 h 2852344"/>
                <a:gd name="csX56" fmla="*/ 83037 w 2478367"/>
                <a:gd name="csY56" fmla="*/ 2007704 h 2852344"/>
                <a:gd name="csX57" fmla="*/ 112854 w 2478367"/>
                <a:gd name="csY57" fmla="*/ 2097156 h 2852344"/>
                <a:gd name="csX58" fmla="*/ 182428 w 2478367"/>
                <a:gd name="csY58" fmla="*/ 2156791 h 2852344"/>
                <a:gd name="csX59" fmla="*/ 242063 w 2478367"/>
                <a:gd name="csY59" fmla="*/ 2186608 h 2852344"/>
                <a:gd name="csX60" fmla="*/ 341454 w 2478367"/>
                <a:gd name="csY60" fmla="*/ 2136913 h 2852344"/>
                <a:gd name="csX61" fmla="*/ 430906 w 2478367"/>
                <a:gd name="csY61" fmla="*/ 2156791 h 2852344"/>
                <a:gd name="csX62" fmla="*/ 516045 w 2478367"/>
                <a:gd name="csY62" fmla="*/ 2098737 h 2852344"/>
                <a:gd name="csX63" fmla="*/ 589932 w 2478367"/>
                <a:gd name="csY63" fmla="*/ 2017643 h 2852344"/>
                <a:gd name="csX64" fmla="*/ 668415 w 2478367"/>
                <a:gd name="csY64"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339488 w 2478367"/>
                <a:gd name="csY11" fmla="*/ 2768811 h 2852344"/>
                <a:gd name="csX12" fmla="*/ 1449252 w 2478367"/>
                <a:gd name="csY12" fmla="*/ 2699795 h 2852344"/>
                <a:gd name="csX13" fmla="*/ 1572045 w 2478367"/>
                <a:gd name="csY13" fmla="*/ 2520333 h 2852344"/>
                <a:gd name="csX14" fmla="*/ 1606217 w 2478367"/>
                <a:gd name="csY14" fmla="*/ 2384051 h 2852344"/>
                <a:gd name="csX15" fmla="*/ 1649625 w 2478367"/>
                <a:gd name="csY15" fmla="*/ 2305112 h 2852344"/>
                <a:gd name="csX16" fmla="*/ 1722993 w 2478367"/>
                <a:gd name="csY16" fmla="*/ 2226179 h 2852344"/>
                <a:gd name="csX17" fmla="*/ 2021167 w 2478367"/>
                <a:gd name="csY17" fmla="*/ 2216426 h 2852344"/>
                <a:gd name="csX18" fmla="*/ 2050985 w 2478367"/>
                <a:gd name="csY18" fmla="*/ 2097156 h 2852344"/>
                <a:gd name="csX19" fmla="*/ 2070863 w 2478367"/>
                <a:gd name="csY19" fmla="*/ 2057400 h 2852344"/>
                <a:gd name="csX20" fmla="*/ 1991350 w 2478367"/>
                <a:gd name="csY20" fmla="*/ 1987826 h 2852344"/>
                <a:gd name="csX21" fmla="*/ 2239828 w 2478367"/>
                <a:gd name="csY21" fmla="*/ 1948069 h 2852344"/>
                <a:gd name="csX22" fmla="*/ 2329280 w 2478367"/>
                <a:gd name="csY22" fmla="*/ 1789043 h 2852344"/>
                <a:gd name="csX23" fmla="*/ 2319341 w 2478367"/>
                <a:gd name="csY23" fmla="*/ 1123122 h 2852344"/>
                <a:gd name="csX24" fmla="*/ 2478367 w 2478367"/>
                <a:gd name="csY24" fmla="*/ 1123122 h 2852344"/>
                <a:gd name="csX25" fmla="*/ 2468428 w 2478367"/>
                <a:gd name="csY25" fmla="*/ 188843 h 2852344"/>
                <a:gd name="csX26" fmla="*/ 2388915 w 2478367"/>
                <a:gd name="csY26" fmla="*/ 188843 h 2852344"/>
                <a:gd name="csX27" fmla="*/ 2259706 w 2478367"/>
                <a:gd name="csY27" fmla="*/ 238539 h 2852344"/>
                <a:gd name="csX28" fmla="*/ 2120558 w 2478367"/>
                <a:gd name="csY28" fmla="*/ 79513 h 2852344"/>
                <a:gd name="csX29" fmla="*/ 2070863 w 2478367"/>
                <a:gd name="csY29" fmla="*/ 99391 h 2852344"/>
                <a:gd name="csX30" fmla="*/ 2160315 w 2478367"/>
                <a:gd name="csY30" fmla="*/ 308113 h 2852344"/>
                <a:gd name="csX31" fmla="*/ 2150376 w 2478367"/>
                <a:gd name="csY31" fmla="*/ 337930 h 2852344"/>
                <a:gd name="csX32" fmla="*/ 2041045 w 2478367"/>
                <a:gd name="csY32" fmla="*/ 139148 h 2852344"/>
                <a:gd name="csX33" fmla="*/ 1901898 w 2478367"/>
                <a:gd name="csY33" fmla="*/ 129208 h 2852344"/>
                <a:gd name="csX34" fmla="*/ 1693176 w 2478367"/>
                <a:gd name="csY34" fmla="*/ 149087 h 2852344"/>
                <a:gd name="csX35" fmla="*/ 1683237 w 2478367"/>
                <a:gd name="csY35" fmla="*/ 59635 h 2852344"/>
                <a:gd name="csX36" fmla="*/ 1524211 w 2478367"/>
                <a:gd name="csY36" fmla="*/ 49695 h 2852344"/>
                <a:gd name="csX37" fmla="*/ 1514272 w 2478367"/>
                <a:gd name="csY37" fmla="*/ 109330 h 2852344"/>
                <a:gd name="csX38" fmla="*/ 1365185 w 2478367"/>
                <a:gd name="csY38" fmla="*/ 0 h 2852344"/>
                <a:gd name="csX39" fmla="*/ 1245915 w 2478367"/>
                <a:gd name="csY39" fmla="*/ 39756 h 2852344"/>
                <a:gd name="csX40" fmla="*/ 1186280 w 2478367"/>
                <a:gd name="csY40" fmla="*/ 9939 h 2852344"/>
                <a:gd name="csX41" fmla="*/ 1027254 w 2478367"/>
                <a:gd name="csY41" fmla="*/ 29817 h 2852344"/>
                <a:gd name="csX42" fmla="*/ 848350 w 2478367"/>
                <a:gd name="csY42" fmla="*/ 437322 h 2852344"/>
                <a:gd name="csX43" fmla="*/ 848350 w 2478367"/>
                <a:gd name="csY43" fmla="*/ 516835 h 2852344"/>
                <a:gd name="csX44" fmla="*/ 579993 w 2478367"/>
                <a:gd name="csY44" fmla="*/ 705678 h 2852344"/>
                <a:gd name="csX45" fmla="*/ 579993 w 2478367"/>
                <a:gd name="csY45" fmla="*/ 834887 h 2852344"/>
                <a:gd name="csX46" fmla="*/ 190073 w 2478367"/>
                <a:gd name="csY46" fmla="*/ 855137 h 2852344"/>
                <a:gd name="csX47" fmla="*/ 52587 w 2478367"/>
                <a:gd name="csY47" fmla="*/ 1055446 h 2852344"/>
                <a:gd name="csX48" fmla="*/ 51557 w 2478367"/>
                <a:gd name="csY48" fmla="*/ 1212574 h 2852344"/>
                <a:gd name="csX49" fmla="*/ 55610 w 2478367"/>
                <a:gd name="csY49" fmla="*/ 1362089 h 2852344"/>
                <a:gd name="csX50" fmla="*/ 0 w 2478367"/>
                <a:gd name="csY50" fmla="*/ 1452825 h 2852344"/>
                <a:gd name="csX51" fmla="*/ 51558 w 2478367"/>
                <a:gd name="csY51" fmla="*/ 1507695 h 2852344"/>
                <a:gd name="csX52" fmla="*/ 41617 w 2478367"/>
                <a:gd name="csY52" fmla="*/ 1563124 h 2852344"/>
                <a:gd name="csX53" fmla="*/ 93175 w 2478367"/>
                <a:gd name="csY53" fmla="*/ 1661175 h 2852344"/>
                <a:gd name="csX54" fmla="*/ 93807 w 2478367"/>
                <a:gd name="csY54" fmla="*/ 1808922 h 2852344"/>
                <a:gd name="csX55" fmla="*/ 142672 w 2478367"/>
                <a:gd name="csY55" fmla="*/ 1878495 h 2852344"/>
                <a:gd name="csX56" fmla="*/ 83037 w 2478367"/>
                <a:gd name="csY56" fmla="*/ 2007704 h 2852344"/>
                <a:gd name="csX57" fmla="*/ 112854 w 2478367"/>
                <a:gd name="csY57" fmla="*/ 2097156 h 2852344"/>
                <a:gd name="csX58" fmla="*/ 182428 w 2478367"/>
                <a:gd name="csY58" fmla="*/ 2156791 h 2852344"/>
                <a:gd name="csX59" fmla="*/ 242063 w 2478367"/>
                <a:gd name="csY59" fmla="*/ 2186608 h 2852344"/>
                <a:gd name="csX60" fmla="*/ 341454 w 2478367"/>
                <a:gd name="csY60" fmla="*/ 2136913 h 2852344"/>
                <a:gd name="csX61" fmla="*/ 430906 w 2478367"/>
                <a:gd name="csY61" fmla="*/ 2156791 h 2852344"/>
                <a:gd name="csX62" fmla="*/ 516045 w 2478367"/>
                <a:gd name="csY62" fmla="*/ 2098737 h 2852344"/>
                <a:gd name="csX63" fmla="*/ 589932 w 2478367"/>
                <a:gd name="csY63" fmla="*/ 2017643 h 2852344"/>
                <a:gd name="csX64" fmla="*/ 668415 w 2478367"/>
                <a:gd name="csY64"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339488 w 2478367"/>
                <a:gd name="csY11" fmla="*/ 2768811 h 2852344"/>
                <a:gd name="csX12" fmla="*/ 1449252 w 2478367"/>
                <a:gd name="csY12" fmla="*/ 2699795 h 2852344"/>
                <a:gd name="csX13" fmla="*/ 1572045 w 2478367"/>
                <a:gd name="csY13" fmla="*/ 2520333 h 2852344"/>
                <a:gd name="csX14" fmla="*/ 1606217 w 2478367"/>
                <a:gd name="csY14" fmla="*/ 2384051 h 2852344"/>
                <a:gd name="csX15" fmla="*/ 1649625 w 2478367"/>
                <a:gd name="csY15" fmla="*/ 2305112 h 2852344"/>
                <a:gd name="csX16" fmla="*/ 1722993 w 2478367"/>
                <a:gd name="csY16" fmla="*/ 2226179 h 2852344"/>
                <a:gd name="csX17" fmla="*/ 1773484 w 2478367"/>
                <a:gd name="csY17" fmla="*/ 2190459 h 2852344"/>
                <a:gd name="csX18" fmla="*/ 2021167 w 2478367"/>
                <a:gd name="csY18" fmla="*/ 2216426 h 2852344"/>
                <a:gd name="csX19" fmla="*/ 2050985 w 2478367"/>
                <a:gd name="csY19" fmla="*/ 2097156 h 2852344"/>
                <a:gd name="csX20" fmla="*/ 2070863 w 2478367"/>
                <a:gd name="csY20" fmla="*/ 2057400 h 2852344"/>
                <a:gd name="csX21" fmla="*/ 1991350 w 2478367"/>
                <a:gd name="csY21" fmla="*/ 1987826 h 2852344"/>
                <a:gd name="csX22" fmla="*/ 2239828 w 2478367"/>
                <a:gd name="csY22" fmla="*/ 1948069 h 2852344"/>
                <a:gd name="csX23" fmla="*/ 2329280 w 2478367"/>
                <a:gd name="csY23" fmla="*/ 1789043 h 2852344"/>
                <a:gd name="csX24" fmla="*/ 2319341 w 2478367"/>
                <a:gd name="csY24" fmla="*/ 1123122 h 2852344"/>
                <a:gd name="csX25" fmla="*/ 2478367 w 2478367"/>
                <a:gd name="csY25" fmla="*/ 1123122 h 2852344"/>
                <a:gd name="csX26" fmla="*/ 2468428 w 2478367"/>
                <a:gd name="csY26" fmla="*/ 188843 h 2852344"/>
                <a:gd name="csX27" fmla="*/ 2388915 w 2478367"/>
                <a:gd name="csY27" fmla="*/ 188843 h 2852344"/>
                <a:gd name="csX28" fmla="*/ 2259706 w 2478367"/>
                <a:gd name="csY28" fmla="*/ 238539 h 2852344"/>
                <a:gd name="csX29" fmla="*/ 2120558 w 2478367"/>
                <a:gd name="csY29" fmla="*/ 79513 h 2852344"/>
                <a:gd name="csX30" fmla="*/ 2070863 w 2478367"/>
                <a:gd name="csY30" fmla="*/ 99391 h 2852344"/>
                <a:gd name="csX31" fmla="*/ 2160315 w 2478367"/>
                <a:gd name="csY31" fmla="*/ 308113 h 2852344"/>
                <a:gd name="csX32" fmla="*/ 2150376 w 2478367"/>
                <a:gd name="csY32" fmla="*/ 337930 h 2852344"/>
                <a:gd name="csX33" fmla="*/ 2041045 w 2478367"/>
                <a:gd name="csY33" fmla="*/ 139148 h 2852344"/>
                <a:gd name="csX34" fmla="*/ 1901898 w 2478367"/>
                <a:gd name="csY34" fmla="*/ 129208 h 2852344"/>
                <a:gd name="csX35" fmla="*/ 1693176 w 2478367"/>
                <a:gd name="csY35" fmla="*/ 149087 h 2852344"/>
                <a:gd name="csX36" fmla="*/ 1683237 w 2478367"/>
                <a:gd name="csY36" fmla="*/ 59635 h 2852344"/>
                <a:gd name="csX37" fmla="*/ 1524211 w 2478367"/>
                <a:gd name="csY37" fmla="*/ 49695 h 2852344"/>
                <a:gd name="csX38" fmla="*/ 1514272 w 2478367"/>
                <a:gd name="csY38" fmla="*/ 109330 h 2852344"/>
                <a:gd name="csX39" fmla="*/ 1365185 w 2478367"/>
                <a:gd name="csY39" fmla="*/ 0 h 2852344"/>
                <a:gd name="csX40" fmla="*/ 1245915 w 2478367"/>
                <a:gd name="csY40" fmla="*/ 39756 h 2852344"/>
                <a:gd name="csX41" fmla="*/ 1186280 w 2478367"/>
                <a:gd name="csY41" fmla="*/ 9939 h 2852344"/>
                <a:gd name="csX42" fmla="*/ 1027254 w 2478367"/>
                <a:gd name="csY42" fmla="*/ 29817 h 2852344"/>
                <a:gd name="csX43" fmla="*/ 848350 w 2478367"/>
                <a:gd name="csY43" fmla="*/ 437322 h 2852344"/>
                <a:gd name="csX44" fmla="*/ 848350 w 2478367"/>
                <a:gd name="csY44" fmla="*/ 516835 h 2852344"/>
                <a:gd name="csX45" fmla="*/ 579993 w 2478367"/>
                <a:gd name="csY45" fmla="*/ 705678 h 2852344"/>
                <a:gd name="csX46" fmla="*/ 579993 w 2478367"/>
                <a:gd name="csY46" fmla="*/ 834887 h 2852344"/>
                <a:gd name="csX47" fmla="*/ 190073 w 2478367"/>
                <a:gd name="csY47" fmla="*/ 855137 h 2852344"/>
                <a:gd name="csX48" fmla="*/ 52587 w 2478367"/>
                <a:gd name="csY48" fmla="*/ 1055446 h 2852344"/>
                <a:gd name="csX49" fmla="*/ 51557 w 2478367"/>
                <a:gd name="csY49" fmla="*/ 1212574 h 2852344"/>
                <a:gd name="csX50" fmla="*/ 55610 w 2478367"/>
                <a:gd name="csY50" fmla="*/ 1362089 h 2852344"/>
                <a:gd name="csX51" fmla="*/ 0 w 2478367"/>
                <a:gd name="csY51" fmla="*/ 1452825 h 2852344"/>
                <a:gd name="csX52" fmla="*/ 51558 w 2478367"/>
                <a:gd name="csY52" fmla="*/ 1507695 h 2852344"/>
                <a:gd name="csX53" fmla="*/ 41617 w 2478367"/>
                <a:gd name="csY53" fmla="*/ 1563124 h 2852344"/>
                <a:gd name="csX54" fmla="*/ 93175 w 2478367"/>
                <a:gd name="csY54" fmla="*/ 1661175 h 2852344"/>
                <a:gd name="csX55" fmla="*/ 93807 w 2478367"/>
                <a:gd name="csY55" fmla="*/ 1808922 h 2852344"/>
                <a:gd name="csX56" fmla="*/ 142672 w 2478367"/>
                <a:gd name="csY56" fmla="*/ 1878495 h 2852344"/>
                <a:gd name="csX57" fmla="*/ 83037 w 2478367"/>
                <a:gd name="csY57" fmla="*/ 2007704 h 2852344"/>
                <a:gd name="csX58" fmla="*/ 112854 w 2478367"/>
                <a:gd name="csY58" fmla="*/ 2097156 h 2852344"/>
                <a:gd name="csX59" fmla="*/ 182428 w 2478367"/>
                <a:gd name="csY59" fmla="*/ 2156791 h 2852344"/>
                <a:gd name="csX60" fmla="*/ 242063 w 2478367"/>
                <a:gd name="csY60" fmla="*/ 2186608 h 2852344"/>
                <a:gd name="csX61" fmla="*/ 341454 w 2478367"/>
                <a:gd name="csY61" fmla="*/ 2136913 h 2852344"/>
                <a:gd name="csX62" fmla="*/ 430906 w 2478367"/>
                <a:gd name="csY62" fmla="*/ 2156791 h 2852344"/>
                <a:gd name="csX63" fmla="*/ 516045 w 2478367"/>
                <a:gd name="csY63" fmla="*/ 2098737 h 2852344"/>
                <a:gd name="csX64" fmla="*/ 589932 w 2478367"/>
                <a:gd name="csY64" fmla="*/ 2017643 h 2852344"/>
                <a:gd name="csX65" fmla="*/ 668415 w 2478367"/>
                <a:gd name="csY65"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339488 w 2478367"/>
                <a:gd name="csY11" fmla="*/ 2768811 h 2852344"/>
                <a:gd name="csX12" fmla="*/ 1449252 w 2478367"/>
                <a:gd name="csY12" fmla="*/ 2699795 h 2852344"/>
                <a:gd name="csX13" fmla="*/ 1572045 w 2478367"/>
                <a:gd name="csY13" fmla="*/ 2520333 h 2852344"/>
                <a:gd name="csX14" fmla="*/ 1606217 w 2478367"/>
                <a:gd name="csY14" fmla="*/ 2384051 h 2852344"/>
                <a:gd name="csX15" fmla="*/ 1649625 w 2478367"/>
                <a:gd name="csY15" fmla="*/ 2305112 h 2852344"/>
                <a:gd name="csX16" fmla="*/ 1722993 w 2478367"/>
                <a:gd name="csY16" fmla="*/ 2226179 h 2852344"/>
                <a:gd name="csX17" fmla="*/ 1773484 w 2478367"/>
                <a:gd name="csY17" fmla="*/ 2190459 h 2852344"/>
                <a:gd name="csX18" fmla="*/ 1835414 w 2478367"/>
                <a:gd name="csY18" fmla="*/ 2210523 h 2852344"/>
                <a:gd name="csX19" fmla="*/ 2021167 w 2478367"/>
                <a:gd name="csY19" fmla="*/ 2216426 h 2852344"/>
                <a:gd name="csX20" fmla="*/ 2050985 w 2478367"/>
                <a:gd name="csY20" fmla="*/ 2097156 h 2852344"/>
                <a:gd name="csX21" fmla="*/ 2070863 w 2478367"/>
                <a:gd name="csY21" fmla="*/ 2057400 h 2852344"/>
                <a:gd name="csX22" fmla="*/ 1991350 w 2478367"/>
                <a:gd name="csY22" fmla="*/ 1987826 h 2852344"/>
                <a:gd name="csX23" fmla="*/ 2239828 w 2478367"/>
                <a:gd name="csY23" fmla="*/ 1948069 h 2852344"/>
                <a:gd name="csX24" fmla="*/ 2329280 w 2478367"/>
                <a:gd name="csY24" fmla="*/ 1789043 h 2852344"/>
                <a:gd name="csX25" fmla="*/ 2319341 w 2478367"/>
                <a:gd name="csY25" fmla="*/ 1123122 h 2852344"/>
                <a:gd name="csX26" fmla="*/ 2478367 w 2478367"/>
                <a:gd name="csY26" fmla="*/ 1123122 h 2852344"/>
                <a:gd name="csX27" fmla="*/ 2468428 w 2478367"/>
                <a:gd name="csY27" fmla="*/ 188843 h 2852344"/>
                <a:gd name="csX28" fmla="*/ 2388915 w 2478367"/>
                <a:gd name="csY28" fmla="*/ 188843 h 2852344"/>
                <a:gd name="csX29" fmla="*/ 2259706 w 2478367"/>
                <a:gd name="csY29" fmla="*/ 238539 h 2852344"/>
                <a:gd name="csX30" fmla="*/ 2120558 w 2478367"/>
                <a:gd name="csY30" fmla="*/ 79513 h 2852344"/>
                <a:gd name="csX31" fmla="*/ 2070863 w 2478367"/>
                <a:gd name="csY31" fmla="*/ 99391 h 2852344"/>
                <a:gd name="csX32" fmla="*/ 2160315 w 2478367"/>
                <a:gd name="csY32" fmla="*/ 308113 h 2852344"/>
                <a:gd name="csX33" fmla="*/ 2150376 w 2478367"/>
                <a:gd name="csY33" fmla="*/ 337930 h 2852344"/>
                <a:gd name="csX34" fmla="*/ 2041045 w 2478367"/>
                <a:gd name="csY34" fmla="*/ 139148 h 2852344"/>
                <a:gd name="csX35" fmla="*/ 1901898 w 2478367"/>
                <a:gd name="csY35" fmla="*/ 129208 h 2852344"/>
                <a:gd name="csX36" fmla="*/ 1693176 w 2478367"/>
                <a:gd name="csY36" fmla="*/ 149087 h 2852344"/>
                <a:gd name="csX37" fmla="*/ 1683237 w 2478367"/>
                <a:gd name="csY37" fmla="*/ 59635 h 2852344"/>
                <a:gd name="csX38" fmla="*/ 1524211 w 2478367"/>
                <a:gd name="csY38" fmla="*/ 49695 h 2852344"/>
                <a:gd name="csX39" fmla="*/ 1514272 w 2478367"/>
                <a:gd name="csY39" fmla="*/ 109330 h 2852344"/>
                <a:gd name="csX40" fmla="*/ 1365185 w 2478367"/>
                <a:gd name="csY40" fmla="*/ 0 h 2852344"/>
                <a:gd name="csX41" fmla="*/ 1245915 w 2478367"/>
                <a:gd name="csY41" fmla="*/ 39756 h 2852344"/>
                <a:gd name="csX42" fmla="*/ 1186280 w 2478367"/>
                <a:gd name="csY42" fmla="*/ 9939 h 2852344"/>
                <a:gd name="csX43" fmla="*/ 1027254 w 2478367"/>
                <a:gd name="csY43" fmla="*/ 29817 h 2852344"/>
                <a:gd name="csX44" fmla="*/ 848350 w 2478367"/>
                <a:gd name="csY44" fmla="*/ 437322 h 2852344"/>
                <a:gd name="csX45" fmla="*/ 848350 w 2478367"/>
                <a:gd name="csY45" fmla="*/ 516835 h 2852344"/>
                <a:gd name="csX46" fmla="*/ 579993 w 2478367"/>
                <a:gd name="csY46" fmla="*/ 705678 h 2852344"/>
                <a:gd name="csX47" fmla="*/ 579993 w 2478367"/>
                <a:gd name="csY47" fmla="*/ 834887 h 2852344"/>
                <a:gd name="csX48" fmla="*/ 190073 w 2478367"/>
                <a:gd name="csY48" fmla="*/ 855137 h 2852344"/>
                <a:gd name="csX49" fmla="*/ 52587 w 2478367"/>
                <a:gd name="csY49" fmla="*/ 1055446 h 2852344"/>
                <a:gd name="csX50" fmla="*/ 51557 w 2478367"/>
                <a:gd name="csY50" fmla="*/ 1212574 h 2852344"/>
                <a:gd name="csX51" fmla="*/ 55610 w 2478367"/>
                <a:gd name="csY51" fmla="*/ 1362089 h 2852344"/>
                <a:gd name="csX52" fmla="*/ 0 w 2478367"/>
                <a:gd name="csY52" fmla="*/ 1452825 h 2852344"/>
                <a:gd name="csX53" fmla="*/ 51558 w 2478367"/>
                <a:gd name="csY53" fmla="*/ 1507695 h 2852344"/>
                <a:gd name="csX54" fmla="*/ 41617 w 2478367"/>
                <a:gd name="csY54" fmla="*/ 1563124 h 2852344"/>
                <a:gd name="csX55" fmla="*/ 93175 w 2478367"/>
                <a:gd name="csY55" fmla="*/ 1661175 h 2852344"/>
                <a:gd name="csX56" fmla="*/ 93807 w 2478367"/>
                <a:gd name="csY56" fmla="*/ 1808922 h 2852344"/>
                <a:gd name="csX57" fmla="*/ 142672 w 2478367"/>
                <a:gd name="csY57" fmla="*/ 1878495 h 2852344"/>
                <a:gd name="csX58" fmla="*/ 83037 w 2478367"/>
                <a:gd name="csY58" fmla="*/ 2007704 h 2852344"/>
                <a:gd name="csX59" fmla="*/ 112854 w 2478367"/>
                <a:gd name="csY59" fmla="*/ 2097156 h 2852344"/>
                <a:gd name="csX60" fmla="*/ 182428 w 2478367"/>
                <a:gd name="csY60" fmla="*/ 2156791 h 2852344"/>
                <a:gd name="csX61" fmla="*/ 242063 w 2478367"/>
                <a:gd name="csY61" fmla="*/ 2186608 h 2852344"/>
                <a:gd name="csX62" fmla="*/ 341454 w 2478367"/>
                <a:gd name="csY62" fmla="*/ 2136913 h 2852344"/>
                <a:gd name="csX63" fmla="*/ 430906 w 2478367"/>
                <a:gd name="csY63" fmla="*/ 2156791 h 2852344"/>
                <a:gd name="csX64" fmla="*/ 516045 w 2478367"/>
                <a:gd name="csY64" fmla="*/ 2098737 h 2852344"/>
                <a:gd name="csX65" fmla="*/ 589932 w 2478367"/>
                <a:gd name="csY65" fmla="*/ 2017643 h 2852344"/>
                <a:gd name="csX66" fmla="*/ 668415 w 2478367"/>
                <a:gd name="csY66"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339488 w 2478367"/>
                <a:gd name="csY11" fmla="*/ 2768811 h 2852344"/>
                <a:gd name="csX12" fmla="*/ 1449252 w 2478367"/>
                <a:gd name="csY12" fmla="*/ 2699795 h 2852344"/>
                <a:gd name="csX13" fmla="*/ 1572045 w 2478367"/>
                <a:gd name="csY13" fmla="*/ 2520333 h 2852344"/>
                <a:gd name="csX14" fmla="*/ 1606217 w 2478367"/>
                <a:gd name="csY14" fmla="*/ 2384051 h 2852344"/>
                <a:gd name="csX15" fmla="*/ 1649625 w 2478367"/>
                <a:gd name="csY15" fmla="*/ 2305112 h 2852344"/>
                <a:gd name="csX16" fmla="*/ 1722993 w 2478367"/>
                <a:gd name="csY16" fmla="*/ 2226179 h 2852344"/>
                <a:gd name="csX17" fmla="*/ 1773484 w 2478367"/>
                <a:gd name="csY17" fmla="*/ 2190459 h 2852344"/>
                <a:gd name="csX18" fmla="*/ 1835414 w 2478367"/>
                <a:gd name="csY18" fmla="*/ 2210523 h 2852344"/>
                <a:gd name="csX19" fmla="*/ 1943118 w 2478367"/>
                <a:gd name="csY19" fmla="*/ 2164662 h 2852344"/>
                <a:gd name="csX20" fmla="*/ 2021167 w 2478367"/>
                <a:gd name="csY20" fmla="*/ 2216426 h 2852344"/>
                <a:gd name="csX21" fmla="*/ 2050985 w 2478367"/>
                <a:gd name="csY21" fmla="*/ 2097156 h 2852344"/>
                <a:gd name="csX22" fmla="*/ 2070863 w 2478367"/>
                <a:gd name="csY22" fmla="*/ 2057400 h 2852344"/>
                <a:gd name="csX23" fmla="*/ 1991350 w 2478367"/>
                <a:gd name="csY23" fmla="*/ 1987826 h 2852344"/>
                <a:gd name="csX24" fmla="*/ 2239828 w 2478367"/>
                <a:gd name="csY24" fmla="*/ 1948069 h 2852344"/>
                <a:gd name="csX25" fmla="*/ 2329280 w 2478367"/>
                <a:gd name="csY25" fmla="*/ 1789043 h 2852344"/>
                <a:gd name="csX26" fmla="*/ 2319341 w 2478367"/>
                <a:gd name="csY26" fmla="*/ 1123122 h 2852344"/>
                <a:gd name="csX27" fmla="*/ 2478367 w 2478367"/>
                <a:gd name="csY27" fmla="*/ 1123122 h 2852344"/>
                <a:gd name="csX28" fmla="*/ 2468428 w 2478367"/>
                <a:gd name="csY28" fmla="*/ 188843 h 2852344"/>
                <a:gd name="csX29" fmla="*/ 2388915 w 2478367"/>
                <a:gd name="csY29" fmla="*/ 188843 h 2852344"/>
                <a:gd name="csX30" fmla="*/ 2259706 w 2478367"/>
                <a:gd name="csY30" fmla="*/ 238539 h 2852344"/>
                <a:gd name="csX31" fmla="*/ 2120558 w 2478367"/>
                <a:gd name="csY31" fmla="*/ 79513 h 2852344"/>
                <a:gd name="csX32" fmla="*/ 2070863 w 2478367"/>
                <a:gd name="csY32" fmla="*/ 99391 h 2852344"/>
                <a:gd name="csX33" fmla="*/ 2160315 w 2478367"/>
                <a:gd name="csY33" fmla="*/ 308113 h 2852344"/>
                <a:gd name="csX34" fmla="*/ 2150376 w 2478367"/>
                <a:gd name="csY34" fmla="*/ 337930 h 2852344"/>
                <a:gd name="csX35" fmla="*/ 2041045 w 2478367"/>
                <a:gd name="csY35" fmla="*/ 139148 h 2852344"/>
                <a:gd name="csX36" fmla="*/ 1901898 w 2478367"/>
                <a:gd name="csY36" fmla="*/ 129208 h 2852344"/>
                <a:gd name="csX37" fmla="*/ 1693176 w 2478367"/>
                <a:gd name="csY37" fmla="*/ 149087 h 2852344"/>
                <a:gd name="csX38" fmla="*/ 1683237 w 2478367"/>
                <a:gd name="csY38" fmla="*/ 59635 h 2852344"/>
                <a:gd name="csX39" fmla="*/ 1524211 w 2478367"/>
                <a:gd name="csY39" fmla="*/ 49695 h 2852344"/>
                <a:gd name="csX40" fmla="*/ 1514272 w 2478367"/>
                <a:gd name="csY40" fmla="*/ 109330 h 2852344"/>
                <a:gd name="csX41" fmla="*/ 1365185 w 2478367"/>
                <a:gd name="csY41" fmla="*/ 0 h 2852344"/>
                <a:gd name="csX42" fmla="*/ 1245915 w 2478367"/>
                <a:gd name="csY42" fmla="*/ 39756 h 2852344"/>
                <a:gd name="csX43" fmla="*/ 1186280 w 2478367"/>
                <a:gd name="csY43" fmla="*/ 9939 h 2852344"/>
                <a:gd name="csX44" fmla="*/ 1027254 w 2478367"/>
                <a:gd name="csY44" fmla="*/ 29817 h 2852344"/>
                <a:gd name="csX45" fmla="*/ 848350 w 2478367"/>
                <a:gd name="csY45" fmla="*/ 437322 h 2852344"/>
                <a:gd name="csX46" fmla="*/ 848350 w 2478367"/>
                <a:gd name="csY46" fmla="*/ 516835 h 2852344"/>
                <a:gd name="csX47" fmla="*/ 579993 w 2478367"/>
                <a:gd name="csY47" fmla="*/ 705678 h 2852344"/>
                <a:gd name="csX48" fmla="*/ 579993 w 2478367"/>
                <a:gd name="csY48" fmla="*/ 834887 h 2852344"/>
                <a:gd name="csX49" fmla="*/ 190073 w 2478367"/>
                <a:gd name="csY49" fmla="*/ 855137 h 2852344"/>
                <a:gd name="csX50" fmla="*/ 52587 w 2478367"/>
                <a:gd name="csY50" fmla="*/ 1055446 h 2852344"/>
                <a:gd name="csX51" fmla="*/ 51557 w 2478367"/>
                <a:gd name="csY51" fmla="*/ 1212574 h 2852344"/>
                <a:gd name="csX52" fmla="*/ 55610 w 2478367"/>
                <a:gd name="csY52" fmla="*/ 1362089 h 2852344"/>
                <a:gd name="csX53" fmla="*/ 0 w 2478367"/>
                <a:gd name="csY53" fmla="*/ 1452825 h 2852344"/>
                <a:gd name="csX54" fmla="*/ 51558 w 2478367"/>
                <a:gd name="csY54" fmla="*/ 1507695 h 2852344"/>
                <a:gd name="csX55" fmla="*/ 41617 w 2478367"/>
                <a:gd name="csY55" fmla="*/ 1563124 h 2852344"/>
                <a:gd name="csX56" fmla="*/ 93175 w 2478367"/>
                <a:gd name="csY56" fmla="*/ 1661175 h 2852344"/>
                <a:gd name="csX57" fmla="*/ 93807 w 2478367"/>
                <a:gd name="csY57" fmla="*/ 1808922 h 2852344"/>
                <a:gd name="csX58" fmla="*/ 142672 w 2478367"/>
                <a:gd name="csY58" fmla="*/ 1878495 h 2852344"/>
                <a:gd name="csX59" fmla="*/ 83037 w 2478367"/>
                <a:gd name="csY59" fmla="*/ 2007704 h 2852344"/>
                <a:gd name="csX60" fmla="*/ 112854 w 2478367"/>
                <a:gd name="csY60" fmla="*/ 2097156 h 2852344"/>
                <a:gd name="csX61" fmla="*/ 182428 w 2478367"/>
                <a:gd name="csY61" fmla="*/ 2156791 h 2852344"/>
                <a:gd name="csX62" fmla="*/ 242063 w 2478367"/>
                <a:gd name="csY62" fmla="*/ 2186608 h 2852344"/>
                <a:gd name="csX63" fmla="*/ 341454 w 2478367"/>
                <a:gd name="csY63" fmla="*/ 2136913 h 2852344"/>
                <a:gd name="csX64" fmla="*/ 430906 w 2478367"/>
                <a:gd name="csY64" fmla="*/ 2156791 h 2852344"/>
                <a:gd name="csX65" fmla="*/ 516045 w 2478367"/>
                <a:gd name="csY65" fmla="*/ 2098737 h 2852344"/>
                <a:gd name="csX66" fmla="*/ 589932 w 2478367"/>
                <a:gd name="csY66" fmla="*/ 2017643 h 2852344"/>
                <a:gd name="csX67" fmla="*/ 668415 w 2478367"/>
                <a:gd name="csY67"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339488 w 2478367"/>
                <a:gd name="csY11" fmla="*/ 2768811 h 2852344"/>
                <a:gd name="csX12" fmla="*/ 1449252 w 2478367"/>
                <a:gd name="csY12" fmla="*/ 2699795 h 2852344"/>
                <a:gd name="csX13" fmla="*/ 1572045 w 2478367"/>
                <a:gd name="csY13" fmla="*/ 2520333 h 2852344"/>
                <a:gd name="csX14" fmla="*/ 1606217 w 2478367"/>
                <a:gd name="csY14" fmla="*/ 2384051 h 2852344"/>
                <a:gd name="csX15" fmla="*/ 1649625 w 2478367"/>
                <a:gd name="csY15" fmla="*/ 2305112 h 2852344"/>
                <a:gd name="csX16" fmla="*/ 1722993 w 2478367"/>
                <a:gd name="csY16" fmla="*/ 2226179 h 2852344"/>
                <a:gd name="csX17" fmla="*/ 1773484 w 2478367"/>
                <a:gd name="csY17" fmla="*/ 2190459 h 2852344"/>
                <a:gd name="csX18" fmla="*/ 1835414 w 2478367"/>
                <a:gd name="csY18" fmla="*/ 2210523 h 2852344"/>
                <a:gd name="csX19" fmla="*/ 1943118 w 2478367"/>
                <a:gd name="csY19" fmla="*/ 2164662 h 2852344"/>
                <a:gd name="csX20" fmla="*/ 2069634 w 2478367"/>
                <a:gd name="csY20" fmla="*/ 2199228 h 2852344"/>
                <a:gd name="csX21" fmla="*/ 2050985 w 2478367"/>
                <a:gd name="csY21" fmla="*/ 2097156 h 2852344"/>
                <a:gd name="csX22" fmla="*/ 2070863 w 2478367"/>
                <a:gd name="csY22" fmla="*/ 2057400 h 2852344"/>
                <a:gd name="csX23" fmla="*/ 1991350 w 2478367"/>
                <a:gd name="csY23" fmla="*/ 1987826 h 2852344"/>
                <a:gd name="csX24" fmla="*/ 2239828 w 2478367"/>
                <a:gd name="csY24" fmla="*/ 1948069 h 2852344"/>
                <a:gd name="csX25" fmla="*/ 2329280 w 2478367"/>
                <a:gd name="csY25" fmla="*/ 1789043 h 2852344"/>
                <a:gd name="csX26" fmla="*/ 2319341 w 2478367"/>
                <a:gd name="csY26" fmla="*/ 1123122 h 2852344"/>
                <a:gd name="csX27" fmla="*/ 2478367 w 2478367"/>
                <a:gd name="csY27" fmla="*/ 1123122 h 2852344"/>
                <a:gd name="csX28" fmla="*/ 2468428 w 2478367"/>
                <a:gd name="csY28" fmla="*/ 188843 h 2852344"/>
                <a:gd name="csX29" fmla="*/ 2388915 w 2478367"/>
                <a:gd name="csY29" fmla="*/ 188843 h 2852344"/>
                <a:gd name="csX30" fmla="*/ 2259706 w 2478367"/>
                <a:gd name="csY30" fmla="*/ 238539 h 2852344"/>
                <a:gd name="csX31" fmla="*/ 2120558 w 2478367"/>
                <a:gd name="csY31" fmla="*/ 79513 h 2852344"/>
                <a:gd name="csX32" fmla="*/ 2070863 w 2478367"/>
                <a:gd name="csY32" fmla="*/ 99391 h 2852344"/>
                <a:gd name="csX33" fmla="*/ 2160315 w 2478367"/>
                <a:gd name="csY33" fmla="*/ 308113 h 2852344"/>
                <a:gd name="csX34" fmla="*/ 2150376 w 2478367"/>
                <a:gd name="csY34" fmla="*/ 337930 h 2852344"/>
                <a:gd name="csX35" fmla="*/ 2041045 w 2478367"/>
                <a:gd name="csY35" fmla="*/ 139148 h 2852344"/>
                <a:gd name="csX36" fmla="*/ 1901898 w 2478367"/>
                <a:gd name="csY36" fmla="*/ 129208 h 2852344"/>
                <a:gd name="csX37" fmla="*/ 1693176 w 2478367"/>
                <a:gd name="csY37" fmla="*/ 149087 h 2852344"/>
                <a:gd name="csX38" fmla="*/ 1683237 w 2478367"/>
                <a:gd name="csY38" fmla="*/ 59635 h 2852344"/>
                <a:gd name="csX39" fmla="*/ 1524211 w 2478367"/>
                <a:gd name="csY39" fmla="*/ 49695 h 2852344"/>
                <a:gd name="csX40" fmla="*/ 1514272 w 2478367"/>
                <a:gd name="csY40" fmla="*/ 109330 h 2852344"/>
                <a:gd name="csX41" fmla="*/ 1365185 w 2478367"/>
                <a:gd name="csY41" fmla="*/ 0 h 2852344"/>
                <a:gd name="csX42" fmla="*/ 1245915 w 2478367"/>
                <a:gd name="csY42" fmla="*/ 39756 h 2852344"/>
                <a:gd name="csX43" fmla="*/ 1186280 w 2478367"/>
                <a:gd name="csY43" fmla="*/ 9939 h 2852344"/>
                <a:gd name="csX44" fmla="*/ 1027254 w 2478367"/>
                <a:gd name="csY44" fmla="*/ 29817 h 2852344"/>
                <a:gd name="csX45" fmla="*/ 848350 w 2478367"/>
                <a:gd name="csY45" fmla="*/ 437322 h 2852344"/>
                <a:gd name="csX46" fmla="*/ 848350 w 2478367"/>
                <a:gd name="csY46" fmla="*/ 516835 h 2852344"/>
                <a:gd name="csX47" fmla="*/ 579993 w 2478367"/>
                <a:gd name="csY47" fmla="*/ 705678 h 2852344"/>
                <a:gd name="csX48" fmla="*/ 579993 w 2478367"/>
                <a:gd name="csY48" fmla="*/ 834887 h 2852344"/>
                <a:gd name="csX49" fmla="*/ 190073 w 2478367"/>
                <a:gd name="csY49" fmla="*/ 855137 h 2852344"/>
                <a:gd name="csX50" fmla="*/ 52587 w 2478367"/>
                <a:gd name="csY50" fmla="*/ 1055446 h 2852344"/>
                <a:gd name="csX51" fmla="*/ 51557 w 2478367"/>
                <a:gd name="csY51" fmla="*/ 1212574 h 2852344"/>
                <a:gd name="csX52" fmla="*/ 55610 w 2478367"/>
                <a:gd name="csY52" fmla="*/ 1362089 h 2852344"/>
                <a:gd name="csX53" fmla="*/ 0 w 2478367"/>
                <a:gd name="csY53" fmla="*/ 1452825 h 2852344"/>
                <a:gd name="csX54" fmla="*/ 51558 w 2478367"/>
                <a:gd name="csY54" fmla="*/ 1507695 h 2852344"/>
                <a:gd name="csX55" fmla="*/ 41617 w 2478367"/>
                <a:gd name="csY55" fmla="*/ 1563124 h 2852344"/>
                <a:gd name="csX56" fmla="*/ 93175 w 2478367"/>
                <a:gd name="csY56" fmla="*/ 1661175 h 2852344"/>
                <a:gd name="csX57" fmla="*/ 93807 w 2478367"/>
                <a:gd name="csY57" fmla="*/ 1808922 h 2852344"/>
                <a:gd name="csX58" fmla="*/ 142672 w 2478367"/>
                <a:gd name="csY58" fmla="*/ 1878495 h 2852344"/>
                <a:gd name="csX59" fmla="*/ 83037 w 2478367"/>
                <a:gd name="csY59" fmla="*/ 2007704 h 2852344"/>
                <a:gd name="csX60" fmla="*/ 112854 w 2478367"/>
                <a:gd name="csY60" fmla="*/ 2097156 h 2852344"/>
                <a:gd name="csX61" fmla="*/ 182428 w 2478367"/>
                <a:gd name="csY61" fmla="*/ 2156791 h 2852344"/>
                <a:gd name="csX62" fmla="*/ 242063 w 2478367"/>
                <a:gd name="csY62" fmla="*/ 2186608 h 2852344"/>
                <a:gd name="csX63" fmla="*/ 341454 w 2478367"/>
                <a:gd name="csY63" fmla="*/ 2136913 h 2852344"/>
                <a:gd name="csX64" fmla="*/ 430906 w 2478367"/>
                <a:gd name="csY64" fmla="*/ 2156791 h 2852344"/>
                <a:gd name="csX65" fmla="*/ 516045 w 2478367"/>
                <a:gd name="csY65" fmla="*/ 2098737 h 2852344"/>
                <a:gd name="csX66" fmla="*/ 589932 w 2478367"/>
                <a:gd name="csY66" fmla="*/ 2017643 h 2852344"/>
                <a:gd name="csX67" fmla="*/ 668415 w 2478367"/>
                <a:gd name="csY67"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339488 w 2478367"/>
                <a:gd name="csY11" fmla="*/ 2768811 h 2852344"/>
                <a:gd name="csX12" fmla="*/ 1449252 w 2478367"/>
                <a:gd name="csY12" fmla="*/ 2699795 h 2852344"/>
                <a:gd name="csX13" fmla="*/ 1572045 w 2478367"/>
                <a:gd name="csY13" fmla="*/ 2520333 h 2852344"/>
                <a:gd name="csX14" fmla="*/ 1606217 w 2478367"/>
                <a:gd name="csY14" fmla="*/ 2384051 h 2852344"/>
                <a:gd name="csX15" fmla="*/ 1649625 w 2478367"/>
                <a:gd name="csY15" fmla="*/ 2305112 h 2852344"/>
                <a:gd name="csX16" fmla="*/ 1722993 w 2478367"/>
                <a:gd name="csY16" fmla="*/ 2226179 h 2852344"/>
                <a:gd name="csX17" fmla="*/ 1773484 w 2478367"/>
                <a:gd name="csY17" fmla="*/ 2190459 h 2852344"/>
                <a:gd name="csX18" fmla="*/ 1835414 w 2478367"/>
                <a:gd name="csY18" fmla="*/ 2210523 h 2852344"/>
                <a:gd name="csX19" fmla="*/ 1943118 w 2478367"/>
                <a:gd name="csY19" fmla="*/ 2164662 h 2852344"/>
                <a:gd name="csX20" fmla="*/ 2069634 w 2478367"/>
                <a:gd name="csY20" fmla="*/ 2199228 h 2852344"/>
                <a:gd name="csX21" fmla="*/ 2050985 w 2478367"/>
                <a:gd name="csY21" fmla="*/ 2097156 h 2852344"/>
                <a:gd name="csX22" fmla="*/ 2070863 w 2478367"/>
                <a:gd name="csY22" fmla="*/ 2057400 h 2852344"/>
                <a:gd name="csX23" fmla="*/ 2015584 w 2478367"/>
                <a:gd name="csY23" fmla="*/ 1959163 h 2852344"/>
                <a:gd name="csX24" fmla="*/ 2239828 w 2478367"/>
                <a:gd name="csY24" fmla="*/ 1948069 h 2852344"/>
                <a:gd name="csX25" fmla="*/ 2329280 w 2478367"/>
                <a:gd name="csY25" fmla="*/ 1789043 h 2852344"/>
                <a:gd name="csX26" fmla="*/ 2319341 w 2478367"/>
                <a:gd name="csY26" fmla="*/ 1123122 h 2852344"/>
                <a:gd name="csX27" fmla="*/ 2478367 w 2478367"/>
                <a:gd name="csY27" fmla="*/ 1123122 h 2852344"/>
                <a:gd name="csX28" fmla="*/ 2468428 w 2478367"/>
                <a:gd name="csY28" fmla="*/ 188843 h 2852344"/>
                <a:gd name="csX29" fmla="*/ 2388915 w 2478367"/>
                <a:gd name="csY29" fmla="*/ 188843 h 2852344"/>
                <a:gd name="csX30" fmla="*/ 2259706 w 2478367"/>
                <a:gd name="csY30" fmla="*/ 238539 h 2852344"/>
                <a:gd name="csX31" fmla="*/ 2120558 w 2478367"/>
                <a:gd name="csY31" fmla="*/ 79513 h 2852344"/>
                <a:gd name="csX32" fmla="*/ 2070863 w 2478367"/>
                <a:gd name="csY32" fmla="*/ 99391 h 2852344"/>
                <a:gd name="csX33" fmla="*/ 2160315 w 2478367"/>
                <a:gd name="csY33" fmla="*/ 308113 h 2852344"/>
                <a:gd name="csX34" fmla="*/ 2150376 w 2478367"/>
                <a:gd name="csY34" fmla="*/ 337930 h 2852344"/>
                <a:gd name="csX35" fmla="*/ 2041045 w 2478367"/>
                <a:gd name="csY35" fmla="*/ 139148 h 2852344"/>
                <a:gd name="csX36" fmla="*/ 1901898 w 2478367"/>
                <a:gd name="csY36" fmla="*/ 129208 h 2852344"/>
                <a:gd name="csX37" fmla="*/ 1693176 w 2478367"/>
                <a:gd name="csY37" fmla="*/ 149087 h 2852344"/>
                <a:gd name="csX38" fmla="*/ 1683237 w 2478367"/>
                <a:gd name="csY38" fmla="*/ 59635 h 2852344"/>
                <a:gd name="csX39" fmla="*/ 1524211 w 2478367"/>
                <a:gd name="csY39" fmla="*/ 49695 h 2852344"/>
                <a:gd name="csX40" fmla="*/ 1514272 w 2478367"/>
                <a:gd name="csY40" fmla="*/ 109330 h 2852344"/>
                <a:gd name="csX41" fmla="*/ 1365185 w 2478367"/>
                <a:gd name="csY41" fmla="*/ 0 h 2852344"/>
                <a:gd name="csX42" fmla="*/ 1245915 w 2478367"/>
                <a:gd name="csY42" fmla="*/ 39756 h 2852344"/>
                <a:gd name="csX43" fmla="*/ 1186280 w 2478367"/>
                <a:gd name="csY43" fmla="*/ 9939 h 2852344"/>
                <a:gd name="csX44" fmla="*/ 1027254 w 2478367"/>
                <a:gd name="csY44" fmla="*/ 29817 h 2852344"/>
                <a:gd name="csX45" fmla="*/ 848350 w 2478367"/>
                <a:gd name="csY45" fmla="*/ 437322 h 2852344"/>
                <a:gd name="csX46" fmla="*/ 848350 w 2478367"/>
                <a:gd name="csY46" fmla="*/ 516835 h 2852344"/>
                <a:gd name="csX47" fmla="*/ 579993 w 2478367"/>
                <a:gd name="csY47" fmla="*/ 705678 h 2852344"/>
                <a:gd name="csX48" fmla="*/ 579993 w 2478367"/>
                <a:gd name="csY48" fmla="*/ 834887 h 2852344"/>
                <a:gd name="csX49" fmla="*/ 190073 w 2478367"/>
                <a:gd name="csY49" fmla="*/ 855137 h 2852344"/>
                <a:gd name="csX50" fmla="*/ 52587 w 2478367"/>
                <a:gd name="csY50" fmla="*/ 1055446 h 2852344"/>
                <a:gd name="csX51" fmla="*/ 51557 w 2478367"/>
                <a:gd name="csY51" fmla="*/ 1212574 h 2852344"/>
                <a:gd name="csX52" fmla="*/ 55610 w 2478367"/>
                <a:gd name="csY52" fmla="*/ 1362089 h 2852344"/>
                <a:gd name="csX53" fmla="*/ 0 w 2478367"/>
                <a:gd name="csY53" fmla="*/ 1452825 h 2852344"/>
                <a:gd name="csX54" fmla="*/ 51558 w 2478367"/>
                <a:gd name="csY54" fmla="*/ 1507695 h 2852344"/>
                <a:gd name="csX55" fmla="*/ 41617 w 2478367"/>
                <a:gd name="csY55" fmla="*/ 1563124 h 2852344"/>
                <a:gd name="csX56" fmla="*/ 93175 w 2478367"/>
                <a:gd name="csY56" fmla="*/ 1661175 h 2852344"/>
                <a:gd name="csX57" fmla="*/ 93807 w 2478367"/>
                <a:gd name="csY57" fmla="*/ 1808922 h 2852344"/>
                <a:gd name="csX58" fmla="*/ 142672 w 2478367"/>
                <a:gd name="csY58" fmla="*/ 1878495 h 2852344"/>
                <a:gd name="csX59" fmla="*/ 83037 w 2478367"/>
                <a:gd name="csY59" fmla="*/ 2007704 h 2852344"/>
                <a:gd name="csX60" fmla="*/ 112854 w 2478367"/>
                <a:gd name="csY60" fmla="*/ 2097156 h 2852344"/>
                <a:gd name="csX61" fmla="*/ 182428 w 2478367"/>
                <a:gd name="csY61" fmla="*/ 2156791 h 2852344"/>
                <a:gd name="csX62" fmla="*/ 242063 w 2478367"/>
                <a:gd name="csY62" fmla="*/ 2186608 h 2852344"/>
                <a:gd name="csX63" fmla="*/ 341454 w 2478367"/>
                <a:gd name="csY63" fmla="*/ 2136913 h 2852344"/>
                <a:gd name="csX64" fmla="*/ 430906 w 2478367"/>
                <a:gd name="csY64" fmla="*/ 2156791 h 2852344"/>
                <a:gd name="csX65" fmla="*/ 516045 w 2478367"/>
                <a:gd name="csY65" fmla="*/ 2098737 h 2852344"/>
                <a:gd name="csX66" fmla="*/ 589932 w 2478367"/>
                <a:gd name="csY66" fmla="*/ 2017643 h 2852344"/>
                <a:gd name="csX67" fmla="*/ 668415 w 2478367"/>
                <a:gd name="csY67"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339488 w 2478367"/>
                <a:gd name="csY11" fmla="*/ 2768811 h 2852344"/>
                <a:gd name="csX12" fmla="*/ 1449252 w 2478367"/>
                <a:gd name="csY12" fmla="*/ 2699795 h 2852344"/>
                <a:gd name="csX13" fmla="*/ 1572045 w 2478367"/>
                <a:gd name="csY13" fmla="*/ 2520333 h 2852344"/>
                <a:gd name="csX14" fmla="*/ 1606217 w 2478367"/>
                <a:gd name="csY14" fmla="*/ 2384051 h 2852344"/>
                <a:gd name="csX15" fmla="*/ 1649625 w 2478367"/>
                <a:gd name="csY15" fmla="*/ 2305112 h 2852344"/>
                <a:gd name="csX16" fmla="*/ 1722993 w 2478367"/>
                <a:gd name="csY16" fmla="*/ 2226179 h 2852344"/>
                <a:gd name="csX17" fmla="*/ 1773484 w 2478367"/>
                <a:gd name="csY17" fmla="*/ 2190459 h 2852344"/>
                <a:gd name="csX18" fmla="*/ 1835414 w 2478367"/>
                <a:gd name="csY18" fmla="*/ 2210523 h 2852344"/>
                <a:gd name="csX19" fmla="*/ 1943118 w 2478367"/>
                <a:gd name="csY19" fmla="*/ 2164662 h 2852344"/>
                <a:gd name="csX20" fmla="*/ 2069634 w 2478367"/>
                <a:gd name="csY20" fmla="*/ 2199228 h 2852344"/>
                <a:gd name="csX21" fmla="*/ 2050985 w 2478367"/>
                <a:gd name="csY21" fmla="*/ 2097156 h 2852344"/>
                <a:gd name="csX22" fmla="*/ 2070863 w 2478367"/>
                <a:gd name="csY22" fmla="*/ 2057400 h 2852344"/>
                <a:gd name="csX23" fmla="*/ 2015584 w 2478367"/>
                <a:gd name="csY23" fmla="*/ 1959163 h 2852344"/>
                <a:gd name="csX24" fmla="*/ 2194054 w 2478367"/>
                <a:gd name="csY24" fmla="*/ 1887876 h 2852344"/>
                <a:gd name="csX25" fmla="*/ 2329280 w 2478367"/>
                <a:gd name="csY25" fmla="*/ 1789043 h 2852344"/>
                <a:gd name="csX26" fmla="*/ 2319341 w 2478367"/>
                <a:gd name="csY26" fmla="*/ 1123122 h 2852344"/>
                <a:gd name="csX27" fmla="*/ 2478367 w 2478367"/>
                <a:gd name="csY27" fmla="*/ 1123122 h 2852344"/>
                <a:gd name="csX28" fmla="*/ 2468428 w 2478367"/>
                <a:gd name="csY28" fmla="*/ 188843 h 2852344"/>
                <a:gd name="csX29" fmla="*/ 2388915 w 2478367"/>
                <a:gd name="csY29" fmla="*/ 188843 h 2852344"/>
                <a:gd name="csX30" fmla="*/ 2259706 w 2478367"/>
                <a:gd name="csY30" fmla="*/ 238539 h 2852344"/>
                <a:gd name="csX31" fmla="*/ 2120558 w 2478367"/>
                <a:gd name="csY31" fmla="*/ 79513 h 2852344"/>
                <a:gd name="csX32" fmla="*/ 2070863 w 2478367"/>
                <a:gd name="csY32" fmla="*/ 99391 h 2852344"/>
                <a:gd name="csX33" fmla="*/ 2160315 w 2478367"/>
                <a:gd name="csY33" fmla="*/ 308113 h 2852344"/>
                <a:gd name="csX34" fmla="*/ 2150376 w 2478367"/>
                <a:gd name="csY34" fmla="*/ 337930 h 2852344"/>
                <a:gd name="csX35" fmla="*/ 2041045 w 2478367"/>
                <a:gd name="csY35" fmla="*/ 139148 h 2852344"/>
                <a:gd name="csX36" fmla="*/ 1901898 w 2478367"/>
                <a:gd name="csY36" fmla="*/ 129208 h 2852344"/>
                <a:gd name="csX37" fmla="*/ 1693176 w 2478367"/>
                <a:gd name="csY37" fmla="*/ 149087 h 2852344"/>
                <a:gd name="csX38" fmla="*/ 1683237 w 2478367"/>
                <a:gd name="csY38" fmla="*/ 59635 h 2852344"/>
                <a:gd name="csX39" fmla="*/ 1524211 w 2478367"/>
                <a:gd name="csY39" fmla="*/ 49695 h 2852344"/>
                <a:gd name="csX40" fmla="*/ 1514272 w 2478367"/>
                <a:gd name="csY40" fmla="*/ 109330 h 2852344"/>
                <a:gd name="csX41" fmla="*/ 1365185 w 2478367"/>
                <a:gd name="csY41" fmla="*/ 0 h 2852344"/>
                <a:gd name="csX42" fmla="*/ 1245915 w 2478367"/>
                <a:gd name="csY42" fmla="*/ 39756 h 2852344"/>
                <a:gd name="csX43" fmla="*/ 1186280 w 2478367"/>
                <a:gd name="csY43" fmla="*/ 9939 h 2852344"/>
                <a:gd name="csX44" fmla="*/ 1027254 w 2478367"/>
                <a:gd name="csY44" fmla="*/ 29817 h 2852344"/>
                <a:gd name="csX45" fmla="*/ 848350 w 2478367"/>
                <a:gd name="csY45" fmla="*/ 437322 h 2852344"/>
                <a:gd name="csX46" fmla="*/ 848350 w 2478367"/>
                <a:gd name="csY46" fmla="*/ 516835 h 2852344"/>
                <a:gd name="csX47" fmla="*/ 579993 w 2478367"/>
                <a:gd name="csY47" fmla="*/ 705678 h 2852344"/>
                <a:gd name="csX48" fmla="*/ 579993 w 2478367"/>
                <a:gd name="csY48" fmla="*/ 834887 h 2852344"/>
                <a:gd name="csX49" fmla="*/ 190073 w 2478367"/>
                <a:gd name="csY49" fmla="*/ 855137 h 2852344"/>
                <a:gd name="csX50" fmla="*/ 52587 w 2478367"/>
                <a:gd name="csY50" fmla="*/ 1055446 h 2852344"/>
                <a:gd name="csX51" fmla="*/ 51557 w 2478367"/>
                <a:gd name="csY51" fmla="*/ 1212574 h 2852344"/>
                <a:gd name="csX52" fmla="*/ 55610 w 2478367"/>
                <a:gd name="csY52" fmla="*/ 1362089 h 2852344"/>
                <a:gd name="csX53" fmla="*/ 0 w 2478367"/>
                <a:gd name="csY53" fmla="*/ 1452825 h 2852344"/>
                <a:gd name="csX54" fmla="*/ 51558 w 2478367"/>
                <a:gd name="csY54" fmla="*/ 1507695 h 2852344"/>
                <a:gd name="csX55" fmla="*/ 41617 w 2478367"/>
                <a:gd name="csY55" fmla="*/ 1563124 h 2852344"/>
                <a:gd name="csX56" fmla="*/ 93175 w 2478367"/>
                <a:gd name="csY56" fmla="*/ 1661175 h 2852344"/>
                <a:gd name="csX57" fmla="*/ 93807 w 2478367"/>
                <a:gd name="csY57" fmla="*/ 1808922 h 2852344"/>
                <a:gd name="csX58" fmla="*/ 142672 w 2478367"/>
                <a:gd name="csY58" fmla="*/ 1878495 h 2852344"/>
                <a:gd name="csX59" fmla="*/ 83037 w 2478367"/>
                <a:gd name="csY59" fmla="*/ 2007704 h 2852344"/>
                <a:gd name="csX60" fmla="*/ 112854 w 2478367"/>
                <a:gd name="csY60" fmla="*/ 2097156 h 2852344"/>
                <a:gd name="csX61" fmla="*/ 182428 w 2478367"/>
                <a:gd name="csY61" fmla="*/ 2156791 h 2852344"/>
                <a:gd name="csX62" fmla="*/ 242063 w 2478367"/>
                <a:gd name="csY62" fmla="*/ 2186608 h 2852344"/>
                <a:gd name="csX63" fmla="*/ 341454 w 2478367"/>
                <a:gd name="csY63" fmla="*/ 2136913 h 2852344"/>
                <a:gd name="csX64" fmla="*/ 430906 w 2478367"/>
                <a:gd name="csY64" fmla="*/ 2156791 h 2852344"/>
                <a:gd name="csX65" fmla="*/ 516045 w 2478367"/>
                <a:gd name="csY65" fmla="*/ 2098737 h 2852344"/>
                <a:gd name="csX66" fmla="*/ 589932 w 2478367"/>
                <a:gd name="csY66" fmla="*/ 2017643 h 2852344"/>
                <a:gd name="csX67" fmla="*/ 668415 w 2478367"/>
                <a:gd name="csY67"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339488 w 2478367"/>
                <a:gd name="csY11" fmla="*/ 2768811 h 2852344"/>
                <a:gd name="csX12" fmla="*/ 1449252 w 2478367"/>
                <a:gd name="csY12" fmla="*/ 2699795 h 2852344"/>
                <a:gd name="csX13" fmla="*/ 1572045 w 2478367"/>
                <a:gd name="csY13" fmla="*/ 2520333 h 2852344"/>
                <a:gd name="csX14" fmla="*/ 1606217 w 2478367"/>
                <a:gd name="csY14" fmla="*/ 2384051 h 2852344"/>
                <a:gd name="csX15" fmla="*/ 1649625 w 2478367"/>
                <a:gd name="csY15" fmla="*/ 2305112 h 2852344"/>
                <a:gd name="csX16" fmla="*/ 1722993 w 2478367"/>
                <a:gd name="csY16" fmla="*/ 2226179 h 2852344"/>
                <a:gd name="csX17" fmla="*/ 1773484 w 2478367"/>
                <a:gd name="csY17" fmla="*/ 2190459 h 2852344"/>
                <a:gd name="csX18" fmla="*/ 1835414 w 2478367"/>
                <a:gd name="csY18" fmla="*/ 2210523 h 2852344"/>
                <a:gd name="csX19" fmla="*/ 1943118 w 2478367"/>
                <a:gd name="csY19" fmla="*/ 2164662 h 2852344"/>
                <a:gd name="csX20" fmla="*/ 2069634 w 2478367"/>
                <a:gd name="csY20" fmla="*/ 2199228 h 2852344"/>
                <a:gd name="csX21" fmla="*/ 2050985 w 2478367"/>
                <a:gd name="csY21" fmla="*/ 2097156 h 2852344"/>
                <a:gd name="csX22" fmla="*/ 2070863 w 2478367"/>
                <a:gd name="csY22" fmla="*/ 2057400 h 2852344"/>
                <a:gd name="csX23" fmla="*/ 2015584 w 2478367"/>
                <a:gd name="csY23" fmla="*/ 1959163 h 2852344"/>
                <a:gd name="csX24" fmla="*/ 2194054 w 2478367"/>
                <a:gd name="csY24" fmla="*/ 1887876 h 2852344"/>
                <a:gd name="csX25" fmla="*/ 2274306 w 2478367"/>
                <a:gd name="csY25" fmla="*/ 1875163 h 2852344"/>
                <a:gd name="csX26" fmla="*/ 2329280 w 2478367"/>
                <a:gd name="csY26" fmla="*/ 1789043 h 2852344"/>
                <a:gd name="csX27" fmla="*/ 2319341 w 2478367"/>
                <a:gd name="csY27" fmla="*/ 1123122 h 2852344"/>
                <a:gd name="csX28" fmla="*/ 2478367 w 2478367"/>
                <a:gd name="csY28" fmla="*/ 1123122 h 2852344"/>
                <a:gd name="csX29" fmla="*/ 2468428 w 2478367"/>
                <a:gd name="csY29" fmla="*/ 188843 h 2852344"/>
                <a:gd name="csX30" fmla="*/ 2388915 w 2478367"/>
                <a:gd name="csY30" fmla="*/ 188843 h 2852344"/>
                <a:gd name="csX31" fmla="*/ 2259706 w 2478367"/>
                <a:gd name="csY31" fmla="*/ 238539 h 2852344"/>
                <a:gd name="csX32" fmla="*/ 2120558 w 2478367"/>
                <a:gd name="csY32" fmla="*/ 79513 h 2852344"/>
                <a:gd name="csX33" fmla="*/ 2070863 w 2478367"/>
                <a:gd name="csY33" fmla="*/ 99391 h 2852344"/>
                <a:gd name="csX34" fmla="*/ 2160315 w 2478367"/>
                <a:gd name="csY34" fmla="*/ 308113 h 2852344"/>
                <a:gd name="csX35" fmla="*/ 2150376 w 2478367"/>
                <a:gd name="csY35" fmla="*/ 337930 h 2852344"/>
                <a:gd name="csX36" fmla="*/ 2041045 w 2478367"/>
                <a:gd name="csY36" fmla="*/ 139148 h 2852344"/>
                <a:gd name="csX37" fmla="*/ 1901898 w 2478367"/>
                <a:gd name="csY37" fmla="*/ 129208 h 2852344"/>
                <a:gd name="csX38" fmla="*/ 1693176 w 2478367"/>
                <a:gd name="csY38" fmla="*/ 149087 h 2852344"/>
                <a:gd name="csX39" fmla="*/ 1683237 w 2478367"/>
                <a:gd name="csY39" fmla="*/ 59635 h 2852344"/>
                <a:gd name="csX40" fmla="*/ 1524211 w 2478367"/>
                <a:gd name="csY40" fmla="*/ 49695 h 2852344"/>
                <a:gd name="csX41" fmla="*/ 1514272 w 2478367"/>
                <a:gd name="csY41" fmla="*/ 109330 h 2852344"/>
                <a:gd name="csX42" fmla="*/ 1365185 w 2478367"/>
                <a:gd name="csY42" fmla="*/ 0 h 2852344"/>
                <a:gd name="csX43" fmla="*/ 1245915 w 2478367"/>
                <a:gd name="csY43" fmla="*/ 39756 h 2852344"/>
                <a:gd name="csX44" fmla="*/ 1186280 w 2478367"/>
                <a:gd name="csY44" fmla="*/ 9939 h 2852344"/>
                <a:gd name="csX45" fmla="*/ 1027254 w 2478367"/>
                <a:gd name="csY45" fmla="*/ 29817 h 2852344"/>
                <a:gd name="csX46" fmla="*/ 848350 w 2478367"/>
                <a:gd name="csY46" fmla="*/ 437322 h 2852344"/>
                <a:gd name="csX47" fmla="*/ 848350 w 2478367"/>
                <a:gd name="csY47" fmla="*/ 516835 h 2852344"/>
                <a:gd name="csX48" fmla="*/ 579993 w 2478367"/>
                <a:gd name="csY48" fmla="*/ 705678 h 2852344"/>
                <a:gd name="csX49" fmla="*/ 579993 w 2478367"/>
                <a:gd name="csY49" fmla="*/ 834887 h 2852344"/>
                <a:gd name="csX50" fmla="*/ 190073 w 2478367"/>
                <a:gd name="csY50" fmla="*/ 855137 h 2852344"/>
                <a:gd name="csX51" fmla="*/ 52587 w 2478367"/>
                <a:gd name="csY51" fmla="*/ 1055446 h 2852344"/>
                <a:gd name="csX52" fmla="*/ 51557 w 2478367"/>
                <a:gd name="csY52" fmla="*/ 1212574 h 2852344"/>
                <a:gd name="csX53" fmla="*/ 55610 w 2478367"/>
                <a:gd name="csY53" fmla="*/ 1362089 h 2852344"/>
                <a:gd name="csX54" fmla="*/ 0 w 2478367"/>
                <a:gd name="csY54" fmla="*/ 1452825 h 2852344"/>
                <a:gd name="csX55" fmla="*/ 51558 w 2478367"/>
                <a:gd name="csY55" fmla="*/ 1507695 h 2852344"/>
                <a:gd name="csX56" fmla="*/ 41617 w 2478367"/>
                <a:gd name="csY56" fmla="*/ 1563124 h 2852344"/>
                <a:gd name="csX57" fmla="*/ 93175 w 2478367"/>
                <a:gd name="csY57" fmla="*/ 1661175 h 2852344"/>
                <a:gd name="csX58" fmla="*/ 93807 w 2478367"/>
                <a:gd name="csY58" fmla="*/ 1808922 h 2852344"/>
                <a:gd name="csX59" fmla="*/ 142672 w 2478367"/>
                <a:gd name="csY59" fmla="*/ 1878495 h 2852344"/>
                <a:gd name="csX60" fmla="*/ 83037 w 2478367"/>
                <a:gd name="csY60" fmla="*/ 2007704 h 2852344"/>
                <a:gd name="csX61" fmla="*/ 112854 w 2478367"/>
                <a:gd name="csY61" fmla="*/ 2097156 h 2852344"/>
                <a:gd name="csX62" fmla="*/ 182428 w 2478367"/>
                <a:gd name="csY62" fmla="*/ 2156791 h 2852344"/>
                <a:gd name="csX63" fmla="*/ 242063 w 2478367"/>
                <a:gd name="csY63" fmla="*/ 2186608 h 2852344"/>
                <a:gd name="csX64" fmla="*/ 341454 w 2478367"/>
                <a:gd name="csY64" fmla="*/ 2136913 h 2852344"/>
                <a:gd name="csX65" fmla="*/ 430906 w 2478367"/>
                <a:gd name="csY65" fmla="*/ 2156791 h 2852344"/>
                <a:gd name="csX66" fmla="*/ 516045 w 2478367"/>
                <a:gd name="csY66" fmla="*/ 2098737 h 2852344"/>
                <a:gd name="csX67" fmla="*/ 589932 w 2478367"/>
                <a:gd name="csY67" fmla="*/ 2017643 h 2852344"/>
                <a:gd name="csX68" fmla="*/ 668415 w 2478367"/>
                <a:gd name="csY68"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339488 w 2478367"/>
                <a:gd name="csY11" fmla="*/ 2768811 h 2852344"/>
                <a:gd name="csX12" fmla="*/ 1449252 w 2478367"/>
                <a:gd name="csY12" fmla="*/ 2699795 h 2852344"/>
                <a:gd name="csX13" fmla="*/ 1572045 w 2478367"/>
                <a:gd name="csY13" fmla="*/ 2520333 h 2852344"/>
                <a:gd name="csX14" fmla="*/ 1606217 w 2478367"/>
                <a:gd name="csY14" fmla="*/ 2384051 h 2852344"/>
                <a:gd name="csX15" fmla="*/ 1649625 w 2478367"/>
                <a:gd name="csY15" fmla="*/ 2305112 h 2852344"/>
                <a:gd name="csX16" fmla="*/ 1722993 w 2478367"/>
                <a:gd name="csY16" fmla="*/ 2226179 h 2852344"/>
                <a:gd name="csX17" fmla="*/ 1773484 w 2478367"/>
                <a:gd name="csY17" fmla="*/ 2190459 h 2852344"/>
                <a:gd name="csX18" fmla="*/ 1835414 w 2478367"/>
                <a:gd name="csY18" fmla="*/ 2210523 h 2852344"/>
                <a:gd name="csX19" fmla="*/ 1943118 w 2478367"/>
                <a:gd name="csY19" fmla="*/ 2164662 h 2852344"/>
                <a:gd name="csX20" fmla="*/ 2069634 w 2478367"/>
                <a:gd name="csY20" fmla="*/ 2199228 h 2852344"/>
                <a:gd name="csX21" fmla="*/ 2050985 w 2478367"/>
                <a:gd name="csY21" fmla="*/ 2097156 h 2852344"/>
                <a:gd name="csX22" fmla="*/ 2070863 w 2478367"/>
                <a:gd name="csY22" fmla="*/ 2057400 h 2852344"/>
                <a:gd name="csX23" fmla="*/ 2015584 w 2478367"/>
                <a:gd name="csY23" fmla="*/ 1959163 h 2852344"/>
                <a:gd name="csX24" fmla="*/ 2194054 w 2478367"/>
                <a:gd name="csY24" fmla="*/ 1887876 h 2852344"/>
                <a:gd name="csX25" fmla="*/ 2274306 w 2478367"/>
                <a:gd name="csY25" fmla="*/ 1875163 h 2852344"/>
                <a:gd name="csX26" fmla="*/ 2294277 w 2478367"/>
                <a:gd name="csY26" fmla="*/ 1774711 h 2852344"/>
                <a:gd name="csX27" fmla="*/ 2319341 w 2478367"/>
                <a:gd name="csY27" fmla="*/ 1123122 h 2852344"/>
                <a:gd name="csX28" fmla="*/ 2478367 w 2478367"/>
                <a:gd name="csY28" fmla="*/ 1123122 h 2852344"/>
                <a:gd name="csX29" fmla="*/ 2468428 w 2478367"/>
                <a:gd name="csY29" fmla="*/ 188843 h 2852344"/>
                <a:gd name="csX30" fmla="*/ 2388915 w 2478367"/>
                <a:gd name="csY30" fmla="*/ 188843 h 2852344"/>
                <a:gd name="csX31" fmla="*/ 2259706 w 2478367"/>
                <a:gd name="csY31" fmla="*/ 238539 h 2852344"/>
                <a:gd name="csX32" fmla="*/ 2120558 w 2478367"/>
                <a:gd name="csY32" fmla="*/ 79513 h 2852344"/>
                <a:gd name="csX33" fmla="*/ 2070863 w 2478367"/>
                <a:gd name="csY33" fmla="*/ 99391 h 2852344"/>
                <a:gd name="csX34" fmla="*/ 2160315 w 2478367"/>
                <a:gd name="csY34" fmla="*/ 308113 h 2852344"/>
                <a:gd name="csX35" fmla="*/ 2150376 w 2478367"/>
                <a:gd name="csY35" fmla="*/ 337930 h 2852344"/>
                <a:gd name="csX36" fmla="*/ 2041045 w 2478367"/>
                <a:gd name="csY36" fmla="*/ 139148 h 2852344"/>
                <a:gd name="csX37" fmla="*/ 1901898 w 2478367"/>
                <a:gd name="csY37" fmla="*/ 129208 h 2852344"/>
                <a:gd name="csX38" fmla="*/ 1693176 w 2478367"/>
                <a:gd name="csY38" fmla="*/ 149087 h 2852344"/>
                <a:gd name="csX39" fmla="*/ 1683237 w 2478367"/>
                <a:gd name="csY39" fmla="*/ 59635 h 2852344"/>
                <a:gd name="csX40" fmla="*/ 1524211 w 2478367"/>
                <a:gd name="csY40" fmla="*/ 49695 h 2852344"/>
                <a:gd name="csX41" fmla="*/ 1514272 w 2478367"/>
                <a:gd name="csY41" fmla="*/ 109330 h 2852344"/>
                <a:gd name="csX42" fmla="*/ 1365185 w 2478367"/>
                <a:gd name="csY42" fmla="*/ 0 h 2852344"/>
                <a:gd name="csX43" fmla="*/ 1245915 w 2478367"/>
                <a:gd name="csY43" fmla="*/ 39756 h 2852344"/>
                <a:gd name="csX44" fmla="*/ 1186280 w 2478367"/>
                <a:gd name="csY44" fmla="*/ 9939 h 2852344"/>
                <a:gd name="csX45" fmla="*/ 1027254 w 2478367"/>
                <a:gd name="csY45" fmla="*/ 29817 h 2852344"/>
                <a:gd name="csX46" fmla="*/ 848350 w 2478367"/>
                <a:gd name="csY46" fmla="*/ 437322 h 2852344"/>
                <a:gd name="csX47" fmla="*/ 848350 w 2478367"/>
                <a:gd name="csY47" fmla="*/ 516835 h 2852344"/>
                <a:gd name="csX48" fmla="*/ 579993 w 2478367"/>
                <a:gd name="csY48" fmla="*/ 705678 h 2852344"/>
                <a:gd name="csX49" fmla="*/ 579993 w 2478367"/>
                <a:gd name="csY49" fmla="*/ 834887 h 2852344"/>
                <a:gd name="csX50" fmla="*/ 190073 w 2478367"/>
                <a:gd name="csY50" fmla="*/ 855137 h 2852344"/>
                <a:gd name="csX51" fmla="*/ 52587 w 2478367"/>
                <a:gd name="csY51" fmla="*/ 1055446 h 2852344"/>
                <a:gd name="csX52" fmla="*/ 51557 w 2478367"/>
                <a:gd name="csY52" fmla="*/ 1212574 h 2852344"/>
                <a:gd name="csX53" fmla="*/ 55610 w 2478367"/>
                <a:gd name="csY53" fmla="*/ 1362089 h 2852344"/>
                <a:gd name="csX54" fmla="*/ 0 w 2478367"/>
                <a:gd name="csY54" fmla="*/ 1452825 h 2852344"/>
                <a:gd name="csX55" fmla="*/ 51558 w 2478367"/>
                <a:gd name="csY55" fmla="*/ 1507695 h 2852344"/>
                <a:gd name="csX56" fmla="*/ 41617 w 2478367"/>
                <a:gd name="csY56" fmla="*/ 1563124 h 2852344"/>
                <a:gd name="csX57" fmla="*/ 93175 w 2478367"/>
                <a:gd name="csY57" fmla="*/ 1661175 h 2852344"/>
                <a:gd name="csX58" fmla="*/ 93807 w 2478367"/>
                <a:gd name="csY58" fmla="*/ 1808922 h 2852344"/>
                <a:gd name="csX59" fmla="*/ 142672 w 2478367"/>
                <a:gd name="csY59" fmla="*/ 1878495 h 2852344"/>
                <a:gd name="csX60" fmla="*/ 83037 w 2478367"/>
                <a:gd name="csY60" fmla="*/ 2007704 h 2852344"/>
                <a:gd name="csX61" fmla="*/ 112854 w 2478367"/>
                <a:gd name="csY61" fmla="*/ 2097156 h 2852344"/>
                <a:gd name="csX62" fmla="*/ 182428 w 2478367"/>
                <a:gd name="csY62" fmla="*/ 2156791 h 2852344"/>
                <a:gd name="csX63" fmla="*/ 242063 w 2478367"/>
                <a:gd name="csY63" fmla="*/ 2186608 h 2852344"/>
                <a:gd name="csX64" fmla="*/ 341454 w 2478367"/>
                <a:gd name="csY64" fmla="*/ 2136913 h 2852344"/>
                <a:gd name="csX65" fmla="*/ 430906 w 2478367"/>
                <a:gd name="csY65" fmla="*/ 2156791 h 2852344"/>
                <a:gd name="csX66" fmla="*/ 516045 w 2478367"/>
                <a:gd name="csY66" fmla="*/ 2098737 h 2852344"/>
                <a:gd name="csX67" fmla="*/ 589932 w 2478367"/>
                <a:gd name="csY67" fmla="*/ 2017643 h 2852344"/>
                <a:gd name="csX68" fmla="*/ 668415 w 2478367"/>
                <a:gd name="csY68"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339488 w 2478367"/>
                <a:gd name="csY11" fmla="*/ 2768811 h 2852344"/>
                <a:gd name="csX12" fmla="*/ 1449252 w 2478367"/>
                <a:gd name="csY12" fmla="*/ 2699795 h 2852344"/>
                <a:gd name="csX13" fmla="*/ 1572045 w 2478367"/>
                <a:gd name="csY13" fmla="*/ 2520333 h 2852344"/>
                <a:gd name="csX14" fmla="*/ 1606217 w 2478367"/>
                <a:gd name="csY14" fmla="*/ 2384051 h 2852344"/>
                <a:gd name="csX15" fmla="*/ 1649625 w 2478367"/>
                <a:gd name="csY15" fmla="*/ 2305112 h 2852344"/>
                <a:gd name="csX16" fmla="*/ 1722993 w 2478367"/>
                <a:gd name="csY16" fmla="*/ 2226179 h 2852344"/>
                <a:gd name="csX17" fmla="*/ 1773484 w 2478367"/>
                <a:gd name="csY17" fmla="*/ 2190459 h 2852344"/>
                <a:gd name="csX18" fmla="*/ 1835414 w 2478367"/>
                <a:gd name="csY18" fmla="*/ 2210523 h 2852344"/>
                <a:gd name="csX19" fmla="*/ 1943118 w 2478367"/>
                <a:gd name="csY19" fmla="*/ 2164662 h 2852344"/>
                <a:gd name="csX20" fmla="*/ 2069634 w 2478367"/>
                <a:gd name="csY20" fmla="*/ 2199228 h 2852344"/>
                <a:gd name="csX21" fmla="*/ 2050985 w 2478367"/>
                <a:gd name="csY21" fmla="*/ 2097156 h 2852344"/>
                <a:gd name="csX22" fmla="*/ 2070863 w 2478367"/>
                <a:gd name="csY22" fmla="*/ 2057400 h 2852344"/>
                <a:gd name="csX23" fmla="*/ 2015584 w 2478367"/>
                <a:gd name="csY23" fmla="*/ 1959163 h 2852344"/>
                <a:gd name="csX24" fmla="*/ 2194054 w 2478367"/>
                <a:gd name="csY24" fmla="*/ 1887876 h 2852344"/>
                <a:gd name="csX25" fmla="*/ 2274306 w 2478367"/>
                <a:gd name="csY25" fmla="*/ 1875163 h 2852344"/>
                <a:gd name="csX26" fmla="*/ 2294277 w 2478367"/>
                <a:gd name="csY26" fmla="*/ 1774711 h 2852344"/>
                <a:gd name="csX27" fmla="*/ 2333543 w 2478367"/>
                <a:gd name="csY27" fmla="*/ 1706049 h 2852344"/>
                <a:gd name="csX28" fmla="*/ 2319341 w 2478367"/>
                <a:gd name="csY28" fmla="*/ 1123122 h 2852344"/>
                <a:gd name="csX29" fmla="*/ 2478367 w 2478367"/>
                <a:gd name="csY29" fmla="*/ 1123122 h 2852344"/>
                <a:gd name="csX30" fmla="*/ 2468428 w 2478367"/>
                <a:gd name="csY30" fmla="*/ 188843 h 2852344"/>
                <a:gd name="csX31" fmla="*/ 2388915 w 2478367"/>
                <a:gd name="csY31" fmla="*/ 188843 h 2852344"/>
                <a:gd name="csX32" fmla="*/ 2259706 w 2478367"/>
                <a:gd name="csY32" fmla="*/ 238539 h 2852344"/>
                <a:gd name="csX33" fmla="*/ 2120558 w 2478367"/>
                <a:gd name="csY33" fmla="*/ 79513 h 2852344"/>
                <a:gd name="csX34" fmla="*/ 2070863 w 2478367"/>
                <a:gd name="csY34" fmla="*/ 99391 h 2852344"/>
                <a:gd name="csX35" fmla="*/ 2160315 w 2478367"/>
                <a:gd name="csY35" fmla="*/ 308113 h 2852344"/>
                <a:gd name="csX36" fmla="*/ 2150376 w 2478367"/>
                <a:gd name="csY36" fmla="*/ 337930 h 2852344"/>
                <a:gd name="csX37" fmla="*/ 2041045 w 2478367"/>
                <a:gd name="csY37" fmla="*/ 139148 h 2852344"/>
                <a:gd name="csX38" fmla="*/ 1901898 w 2478367"/>
                <a:gd name="csY38" fmla="*/ 129208 h 2852344"/>
                <a:gd name="csX39" fmla="*/ 1693176 w 2478367"/>
                <a:gd name="csY39" fmla="*/ 149087 h 2852344"/>
                <a:gd name="csX40" fmla="*/ 1683237 w 2478367"/>
                <a:gd name="csY40" fmla="*/ 59635 h 2852344"/>
                <a:gd name="csX41" fmla="*/ 1524211 w 2478367"/>
                <a:gd name="csY41" fmla="*/ 49695 h 2852344"/>
                <a:gd name="csX42" fmla="*/ 1514272 w 2478367"/>
                <a:gd name="csY42" fmla="*/ 109330 h 2852344"/>
                <a:gd name="csX43" fmla="*/ 1365185 w 2478367"/>
                <a:gd name="csY43" fmla="*/ 0 h 2852344"/>
                <a:gd name="csX44" fmla="*/ 1245915 w 2478367"/>
                <a:gd name="csY44" fmla="*/ 39756 h 2852344"/>
                <a:gd name="csX45" fmla="*/ 1186280 w 2478367"/>
                <a:gd name="csY45" fmla="*/ 9939 h 2852344"/>
                <a:gd name="csX46" fmla="*/ 1027254 w 2478367"/>
                <a:gd name="csY46" fmla="*/ 29817 h 2852344"/>
                <a:gd name="csX47" fmla="*/ 848350 w 2478367"/>
                <a:gd name="csY47" fmla="*/ 437322 h 2852344"/>
                <a:gd name="csX48" fmla="*/ 848350 w 2478367"/>
                <a:gd name="csY48" fmla="*/ 516835 h 2852344"/>
                <a:gd name="csX49" fmla="*/ 579993 w 2478367"/>
                <a:gd name="csY49" fmla="*/ 705678 h 2852344"/>
                <a:gd name="csX50" fmla="*/ 579993 w 2478367"/>
                <a:gd name="csY50" fmla="*/ 834887 h 2852344"/>
                <a:gd name="csX51" fmla="*/ 190073 w 2478367"/>
                <a:gd name="csY51" fmla="*/ 855137 h 2852344"/>
                <a:gd name="csX52" fmla="*/ 52587 w 2478367"/>
                <a:gd name="csY52" fmla="*/ 1055446 h 2852344"/>
                <a:gd name="csX53" fmla="*/ 51557 w 2478367"/>
                <a:gd name="csY53" fmla="*/ 1212574 h 2852344"/>
                <a:gd name="csX54" fmla="*/ 55610 w 2478367"/>
                <a:gd name="csY54" fmla="*/ 1362089 h 2852344"/>
                <a:gd name="csX55" fmla="*/ 0 w 2478367"/>
                <a:gd name="csY55" fmla="*/ 1452825 h 2852344"/>
                <a:gd name="csX56" fmla="*/ 51558 w 2478367"/>
                <a:gd name="csY56" fmla="*/ 1507695 h 2852344"/>
                <a:gd name="csX57" fmla="*/ 41617 w 2478367"/>
                <a:gd name="csY57" fmla="*/ 1563124 h 2852344"/>
                <a:gd name="csX58" fmla="*/ 93175 w 2478367"/>
                <a:gd name="csY58" fmla="*/ 1661175 h 2852344"/>
                <a:gd name="csX59" fmla="*/ 93807 w 2478367"/>
                <a:gd name="csY59" fmla="*/ 1808922 h 2852344"/>
                <a:gd name="csX60" fmla="*/ 142672 w 2478367"/>
                <a:gd name="csY60" fmla="*/ 1878495 h 2852344"/>
                <a:gd name="csX61" fmla="*/ 83037 w 2478367"/>
                <a:gd name="csY61" fmla="*/ 2007704 h 2852344"/>
                <a:gd name="csX62" fmla="*/ 112854 w 2478367"/>
                <a:gd name="csY62" fmla="*/ 2097156 h 2852344"/>
                <a:gd name="csX63" fmla="*/ 182428 w 2478367"/>
                <a:gd name="csY63" fmla="*/ 2156791 h 2852344"/>
                <a:gd name="csX64" fmla="*/ 242063 w 2478367"/>
                <a:gd name="csY64" fmla="*/ 2186608 h 2852344"/>
                <a:gd name="csX65" fmla="*/ 341454 w 2478367"/>
                <a:gd name="csY65" fmla="*/ 2136913 h 2852344"/>
                <a:gd name="csX66" fmla="*/ 430906 w 2478367"/>
                <a:gd name="csY66" fmla="*/ 2156791 h 2852344"/>
                <a:gd name="csX67" fmla="*/ 516045 w 2478367"/>
                <a:gd name="csY67" fmla="*/ 2098737 h 2852344"/>
                <a:gd name="csX68" fmla="*/ 589932 w 2478367"/>
                <a:gd name="csY68" fmla="*/ 2017643 h 2852344"/>
                <a:gd name="csX69" fmla="*/ 668415 w 2478367"/>
                <a:gd name="csY69" fmla="*/ 2078618 h 2852344"/>
                <a:gd name="csX0" fmla="*/ 668415 w 2478367"/>
                <a:gd name="csY0" fmla="*/ 2078618 h 2852344"/>
                <a:gd name="csX1" fmla="*/ 755685 w 2478367"/>
                <a:gd name="csY1" fmla="*/ 2219122 h 2852344"/>
                <a:gd name="csX2" fmla="*/ 888106 w 2478367"/>
                <a:gd name="csY2" fmla="*/ 2345635 h 2852344"/>
                <a:gd name="csX3" fmla="*/ 898393 w 2478367"/>
                <a:gd name="csY3" fmla="*/ 2454161 h 2852344"/>
                <a:gd name="csX4" fmla="*/ 874159 w 2478367"/>
                <a:gd name="csY4" fmla="*/ 2534419 h 2852344"/>
                <a:gd name="csX5" fmla="*/ 888106 w 2478367"/>
                <a:gd name="csY5" fmla="*/ 2613991 h 2852344"/>
                <a:gd name="csX6" fmla="*/ 901085 w 2478367"/>
                <a:gd name="csY6" fmla="*/ 2677735 h 2852344"/>
                <a:gd name="csX7" fmla="*/ 891630 w 2478367"/>
                <a:gd name="csY7" fmla="*/ 2743200 h 2852344"/>
                <a:gd name="csX8" fmla="*/ 973836 w 2478367"/>
                <a:gd name="csY8" fmla="*/ 2805515 h 2852344"/>
                <a:gd name="csX9" fmla="*/ 1145493 w 2478367"/>
                <a:gd name="csY9" fmla="*/ 2852344 h 2852344"/>
                <a:gd name="csX10" fmla="*/ 1202201 w 2478367"/>
                <a:gd name="csY10" fmla="*/ 2794236 h 2852344"/>
                <a:gd name="csX11" fmla="*/ 1339488 w 2478367"/>
                <a:gd name="csY11" fmla="*/ 2768811 h 2852344"/>
                <a:gd name="csX12" fmla="*/ 1449252 w 2478367"/>
                <a:gd name="csY12" fmla="*/ 2699795 h 2852344"/>
                <a:gd name="csX13" fmla="*/ 1572045 w 2478367"/>
                <a:gd name="csY13" fmla="*/ 2520333 h 2852344"/>
                <a:gd name="csX14" fmla="*/ 1606217 w 2478367"/>
                <a:gd name="csY14" fmla="*/ 2384051 h 2852344"/>
                <a:gd name="csX15" fmla="*/ 1649625 w 2478367"/>
                <a:gd name="csY15" fmla="*/ 2305112 h 2852344"/>
                <a:gd name="csX16" fmla="*/ 1722993 w 2478367"/>
                <a:gd name="csY16" fmla="*/ 2226179 h 2852344"/>
                <a:gd name="csX17" fmla="*/ 1773484 w 2478367"/>
                <a:gd name="csY17" fmla="*/ 2190459 h 2852344"/>
                <a:gd name="csX18" fmla="*/ 1835414 w 2478367"/>
                <a:gd name="csY18" fmla="*/ 2210523 h 2852344"/>
                <a:gd name="csX19" fmla="*/ 1943118 w 2478367"/>
                <a:gd name="csY19" fmla="*/ 2164662 h 2852344"/>
                <a:gd name="csX20" fmla="*/ 2069634 w 2478367"/>
                <a:gd name="csY20" fmla="*/ 2199228 h 2852344"/>
                <a:gd name="csX21" fmla="*/ 2050985 w 2478367"/>
                <a:gd name="csY21" fmla="*/ 2097156 h 2852344"/>
                <a:gd name="csX22" fmla="*/ 2070863 w 2478367"/>
                <a:gd name="csY22" fmla="*/ 2057400 h 2852344"/>
                <a:gd name="csX23" fmla="*/ 2015584 w 2478367"/>
                <a:gd name="csY23" fmla="*/ 1959163 h 2852344"/>
                <a:gd name="csX24" fmla="*/ 2194054 w 2478367"/>
                <a:gd name="csY24" fmla="*/ 1887876 h 2852344"/>
                <a:gd name="csX25" fmla="*/ 2274306 w 2478367"/>
                <a:gd name="csY25" fmla="*/ 1875163 h 2852344"/>
                <a:gd name="csX26" fmla="*/ 2294277 w 2478367"/>
                <a:gd name="csY26" fmla="*/ 1774711 h 2852344"/>
                <a:gd name="csX27" fmla="*/ 2333543 w 2478367"/>
                <a:gd name="csY27" fmla="*/ 1706049 h 2852344"/>
                <a:gd name="csX28" fmla="*/ 2316648 w 2478367"/>
                <a:gd name="csY28" fmla="*/ 1103057 h 2852344"/>
                <a:gd name="csX29" fmla="*/ 2478367 w 2478367"/>
                <a:gd name="csY29" fmla="*/ 1123122 h 2852344"/>
                <a:gd name="csX30" fmla="*/ 2468428 w 2478367"/>
                <a:gd name="csY30" fmla="*/ 188843 h 2852344"/>
                <a:gd name="csX31" fmla="*/ 2388915 w 2478367"/>
                <a:gd name="csY31" fmla="*/ 188843 h 2852344"/>
                <a:gd name="csX32" fmla="*/ 2259706 w 2478367"/>
                <a:gd name="csY32" fmla="*/ 238539 h 2852344"/>
                <a:gd name="csX33" fmla="*/ 2120558 w 2478367"/>
                <a:gd name="csY33" fmla="*/ 79513 h 2852344"/>
                <a:gd name="csX34" fmla="*/ 2070863 w 2478367"/>
                <a:gd name="csY34" fmla="*/ 99391 h 2852344"/>
                <a:gd name="csX35" fmla="*/ 2160315 w 2478367"/>
                <a:gd name="csY35" fmla="*/ 308113 h 2852344"/>
                <a:gd name="csX36" fmla="*/ 2150376 w 2478367"/>
                <a:gd name="csY36" fmla="*/ 337930 h 2852344"/>
                <a:gd name="csX37" fmla="*/ 2041045 w 2478367"/>
                <a:gd name="csY37" fmla="*/ 139148 h 2852344"/>
                <a:gd name="csX38" fmla="*/ 1901898 w 2478367"/>
                <a:gd name="csY38" fmla="*/ 129208 h 2852344"/>
                <a:gd name="csX39" fmla="*/ 1693176 w 2478367"/>
                <a:gd name="csY39" fmla="*/ 149087 h 2852344"/>
                <a:gd name="csX40" fmla="*/ 1683237 w 2478367"/>
                <a:gd name="csY40" fmla="*/ 59635 h 2852344"/>
                <a:gd name="csX41" fmla="*/ 1524211 w 2478367"/>
                <a:gd name="csY41" fmla="*/ 49695 h 2852344"/>
                <a:gd name="csX42" fmla="*/ 1514272 w 2478367"/>
                <a:gd name="csY42" fmla="*/ 109330 h 2852344"/>
                <a:gd name="csX43" fmla="*/ 1365185 w 2478367"/>
                <a:gd name="csY43" fmla="*/ 0 h 2852344"/>
                <a:gd name="csX44" fmla="*/ 1245915 w 2478367"/>
                <a:gd name="csY44" fmla="*/ 39756 h 2852344"/>
                <a:gd name="csX45" fmla="*/ 1186280 w 2478367"/>
                <a:gd name="csY45" fmla="*/ 9939 h 2852344"/>
                <a:gd name="csX46" fmla="*/ 1027254 w 2478367"/>
                <a:gd name="csY46" fmla="*/ 29817 h 2852344"/>
                <a:gd name="csX47" fmla="*/ 848350 w 2478367"/>
                <a:gd name="csY47" fmla="*/ 437322 h 2852344"/>
                <a:gd name="csX48" fmla="*/ 848350 w 2478367"/>
                <a:gd name="csY48" fmla="*/ 516835 h 2852344"/>
                <a:gd name="csX49" fmla="*/ 579993 w 2478367"/>
                <a:gd name="csY49" fmla="*/ 705678 h 2852344"/>
                <a:gd name="csX50" fmla="*/ 579993 w 2478367"/>
                <a:gd name="csY50" fmla="*/ 834887 h 2852344"/>
                <a:gd name="csX51" fmla="*/ 190073 w 2478367"/>
                <a:gd name="csY51" fmla="*/ 855137 h 2852344"/>
                <a:gd name="csX52" fmla="*/ 52587 w 2478367"/>
                <a:gd name="csY52" fmla="*/ 1055446 h 2852344"/>
                <a:gd name="csX53" fmla="*/ 51557 w 2478367"/>
                <a:gd name="csY53" fmla="*/ 1212574 h 2852344"/>
                <a:gd name="csX54" fmla="*/ 55610 w 2478367"/>
                <a:gd name="csY54" fmla="*/ 1362089 h 2852344"/>
                <a:gd name="csX55" fmla="*/ 0 w 2478367"/>
                <a:gd name="csY55" fmla="*/ 1452825 h 2852344"/>
                <a:gd name="csX56" fmla="*/ 51558 w 2478367"/>
                <a:gd name="csY56" fmla="*/ 1507695 h 2852344"/>
                <a:gd name="csX57" fmla="*/ 41617 w 2478367"/>
                <a:gd name="csY57" fmla="*/ 1563124 h 2852344"/>
                <a:gd name="csX58" fmla="*/ 93175 w 2478367"/>
                <a:gd name="csY58" fmla="*/ 1661175 h 2852344"/>
                <a:gd name="csX59" fmla="*/ 93807 w 2478367"/>
                <a:gd name="csY59" fmla="*/ 1808922 h 2852344"/>
                <a:gd name="csX60" fmla="*/ 142672 w 2478367"/>
                <a:gd name="csY60" fmla="*/ 1878495 h 2852344"/>
                <a:gd name="csX61" fmla="*/ 83037 w 2478367"/>
                <a:gd name="csY61" fmla="*/ 2007704 h 2852344"/>
                <a:gd name="csX62" fmla="*/ 112854 w 2478367"/>
                <a:gd name="csY62" fmla="*/ 2097156 h 2852344"/>
                <a:gd name="csX63" fmla="*/ 182428 w 2478367"/>
                <a:gd name="csY63" fmla="*/ 2156791 h 2852344"/>
                <a:gd name="csX64" fmla="*/ 242063 w 2478367"/>
                <a:gd name="csY64" fmla="*/ 2186608 h 2852344"/>
                <a:gd name="csX65" fmla="*/ 341454 w 2478367"/>
                <a:gd name="csY65" fmla="*/ 2136913 h 2852344"/>
                <a:gd name="csX66" fmla="*/ 430906 w 2478367"/>
                <a:gd name="csY66" fmla="*/ 2156791 h 2852344"/>
                <a:gd name="csX67" fmla="*/ 516045 w 2478367"/>
                <a:gd name="csY67" fmla="*/ 2098737 h 2852344"/>
                <a:gd name="csX68" fmla="*/ 589932 w 2478367"/>
                <a:gd name="csY68" fmla="*/ 2017643 h 2852344"/>
                <a:gd name="csX69" fmla="*/ 668415 w 2478367"/>
                <a:gd name="csY69" fmla="*/ 2078618 h 2852344"/>
                <a:gd name="csX0" fmla="*/ 668415 w 2468428"/>
                <a:gd name="csY0" fmla="*/ 2078618 h 2852344"/>
                <a:gd name="csX1" fmla="*/ 755685 w 2468428"/>
                <a:gd name="csY1" fmla="*/ 2219122 h 2852344"/>
                <a:gd name="csX2" fmla="*/ 888106 w 2468428"/>
                <a:gd name="csY2" fmla="*/ 2345635 h 2852344"/>
                <a:gd name="csX3" fmla="*/ 898393 w 2468428"/>
                <a:gd name="csY3" fmla="*/ 2454161 h 2852344"/>
                <a:gd name="csX4" fmla="*/ 874159 w 2468428"/>
                <a:gd name="csY4" fmla="*/ 2534419 h 2852344"/>
                <a:gd name="csX5" fmla="*/ 888106 w 2468428"/>
                <a:gd name="csY5" fmla="*/ 2613991 h 2852344"/>
                <a:gd name="csX6" fmla="*/ 901085 w 2468428"/>
                <a:gd name="csY6" fmla="*/ 2677735 h 2852344"/>
                <a:gd name="csX7" fmla="*/ 891630 w 2468428"/>
                <a:gd name="csY7" fmla="*/ 2743200 h 2852344"/>
                <a:gd name="csX8" fmla="*/ 973836 w 2468428"/>
                <a:gd name="csY8" fmla="*/ 2805515 h 2852344"/>
                <a:gd name="csX9" fmla="*/ 1145493 w 2468428"/>
                <a:gd name="csY9" fmla="*/ 2852344 h 2852344"/>
                <a:gd name="csX10" fmla="*/ 1202201 w 2468428"/>
                <a:gd name="csY10" fmla="*/ 2794236 h 2852344"/>
                <a:gd name="csX11" fmla="*/ 1339488 w 2468428"/>
                <a:gd name="csY11" fmla="*/ 2768811 h 2852344"/>
                <a:gd name="csX12" fmla="*/ 1449252 w 2468428"/>
                <a:gd name="csY12" fmla="*/ 2699795 h 2852344"/>
                <a:gd name="csX13" fmla="*/ 1572045 w 2468428"/>
                <a:gd name="csY13" fmla="*/ 2520333 h 2852344"/>
                <a:gd name="csX14" fmla="*/ 1606217 w 2468428"/>
                <a:gd name="csY14" fmla="*/ 2384051 h 2852344"/>
                <a:gd name="csX15" fmla="*/ 1649625 w 2468428"/>
                <a:gd name="csY15" fmla="*/ 2305112 h 2852344"/>
                <a:gd name="csX16" fmla="*/ 1722993 w 2468428"/>
                <a:gd name="csY16" fmla="*/ 2226179 h 2852344"/>
                <a:gd name="csX17" fmla="*/ 1773484 w 2468428"/>
                <a:gd name="csY17" fmla="*/ 2190459 h 2852344"/>
                <a:gd name="csX18" fmla="*/ 1835414 w 2468428"/>
                <a:gd name="csY18" fmla="*/ 2210523 h 2852344"/>
                <a:gd name="csX19" fmla="*/ 1943118 w 2468428"/>
                <a:gd name="csY19" fmla="*/ 2164662 h 2852344"/>
                <a:gd name="csX20" fmla="*/ 2069634 w 2468428"/>
                <a:gd name="csY20" fmla="*/ 2199228 h 2852344"/>
                <a:gd name="csX21" fmla="*/ 2050985 w 2468428"/>
                <a:gd name="csY21" fmla="*/ 2097156 h 2852344"/>
                <a:gd name="csX22" fmla="*/ 2070863 w 2468428"/>
                <a:gd name="csY22" fmla="*/ 2057400 h 2852344"/>
                <a:gd name="csX23" fmla="*/ 2015584 w 2468428"/>
                <a:gd name="csY23" fmla="*/ 1959163 h 2852344"/>
                <a:gd name="csX24" fmla="*/ 2194054 w 2468428"/>
                <a:gd name="csY24" fmla="*/ 1887876 h 2852344"/>
                <a:gd name="csX25" fmla="*/ 2274306 w 2468428"/>
                <a:gd name="csY25" fmla="*/ 1875163 h 2852344"/>
                <a:gd name="csX26" fmla="*/ 2294277 w 2468428"/>
                <a:gd name="csY26" fmla="*/ 1774711 h 2852344"/>
                <a:gd name="csX27" fmla="*/ 2333543 w 2468428"/>
                <a:gd name="csY27" fmla="*/ 1706049 h 2852344"/>
                <a:gd name="csX28" fmla="*/ 2316648 w 2468428"/>
                <a:gd name="csY28" fmla="*/ 1103057 h 2852344"/>
                <a:gd name="csX29" fmla="*/ 2456826 w 2468428"/>
                <a:gd name="csY29" fmla="*/ 1100191 h 2852344"/>
                <a:gd name="csX30" fmla="*/ 2468428 w 2468428"/>
                <a:gd name="csY30" fmla="*/ 188843 h 2852344"/>
                <a:gd name="csX31" fmla="*/ 2388915 w 2468428"/>
                <a:gd name="csY31" fmla="*/ 188843 h 2852344"/>
                <a:gd name="csX32" fmla="*/ 2259706 w 2468428"/>
                <a:gd name="csY32" fmla="*/ 238539 h 2852344"/>
                <a:gd name="csX33" fmla="*/ 2120558 w 2468428"/>
                <a:gd name="csY33" fmla="*/ 79513 h 2852344"/>
                <a:gd name="csX34" fmla="*/ 2070863 w 2468428"/>
                <a:gd name="csY34" fmla="*/ 99391 h 2852344"/>
                <a:gd name="csX35" fmla="*/ 2160315 w 2468428"/>
                <a:gd name="csY35" fmla="*/ 308113 h 2852344"/>
                <a:gd name="csX36" fmla="*/ 2150376 w 2468428"/>
                <a:gd name="csY36" fmla="*/ 337930 h 2852344"/>
                <a:gd name="csX37" fmla="*/ 2041045 w 2468428"/>
                <a:gd name="csY37" fmla="*/ 139148 h 2852344"/>
                <a:gd name="csX38" fmla="*/ 1901898 w 2468428"/>
                <a:gd name="csY38" fmla="*/ 129208 h 2852344"/>
                <a:gd name="csX39" fmla="*/ 1693176 w 2468428"/>
                <a:gd name="csY39" fmla="*/ 149087 h 2852344"/>
                <a:gd name="csX40" fmla="*/ 1683237 w 2468428"/>
                <a:gd name="csY40" fmla="*/ 59635 h 2852344"/>
                <a:gd name="csX41" fmla="*/ 1524211 w 2468428"/>
                <a:gd name="csY41" fmla="*/ 49695 h 2852344"/>
                <a:gd name="csX42" fmla="*/ 1514272 w 2468428"/>
                <a:gd name="csY42" fmla="*/ 109330 h 2852344"/>
                <a:gd name="csX43" fmla="*/ 1365185 w 2468428"/>
                <a:gd name="csY43" fmla="*/ 0 h 2852344"/>
                <a:gd name="csX44" fmla="*/ 1245915 w 2468428"/>
                <a:gd name="csY44" fmla="*/ 39756 h 2852344"/>
                <a:gd name="csX45" fmla="*/ 1186280 w 2468428"/>
                <a:gd name="csY45" fmla="*/ 9939 h 2852344"/>
                <a:gd name="csX46" fmla="*/ 1027254 w 2468428"/>
                <a:gd name="csY46" fmla="*/ 29817 h 2852344"/>
                <a:gd name="csX47" fmla="*/ 848350 w 2468428"/>
                <a:gd name="csY47" fmla="*/ 437322 h 2852344"/>
                <a:gd name="csX48" fmla="*/ 848350 w 2468428"/>
                <a:gd name="csY48" fmla="*/ 516835 h 2852344"/>
                <a:gd name="csX49" fmla="*/ 579993 w 2468428"/>
                <a:gd name="csY49" fmla="*/ 705678 h 2852344"/>
                <a:gd name="csX50" fmla="*/ 579993 w 2468428"/>
                <a:gd name="csY50" fmla="*/ 834887 h 2852344"/>
                <a:gd name="csX51" fmla="*/ 190073 w 2468428"/>
                <a:gd name="csY51" fmla="*/ 855137 h 2852344"/>
                <a:gd name="csX52" fmla="*/ 52587 w 2468428"/>
                <a:gd name="csY52" fmla="*/ 1055446 h 2852344"/>
                <a:gd name="csX53" fmla="*/ 51557 w 2468428"/>
                <a:gd name="csY53" fmla="*/ 1212574 h 2852344"/>
                <a:gd name="csX54" fmla="*/ 55610 w 2468428"/>
                <a:gd name="csY54" fmla="*/ 1362089 h 2852344"/>
                <a:gd name="csX55" fmla="*/ 0 w 2468428"/>
                <a:gd name="csY55" fmla="*/ 1452825 h 2852344"/>
                <a:gd name="csX56" fmla="*/ 51558 w 2468428"/>
                <a:gd name="csY56" fmla="*/ 1507695 h 2852344"/>
                <a:gd name="csX57" fmla="*/ 41617 w 2468428"/>
                <a:gd name="csY57" fmla="*/ 1563124 h 2852344"/>
                <a:gd name="csX58" fmla="*/ 93175 w 2468428"/>
                <a:gd name="csY58" fmla="*/ 1661175 h 2852344"/>
                <a:gd name="csX59" fmla="*/ 93807 w 2468428"/>
                <a:gd name="csY59" fmla="*/ 1808922 h 2852344"/>
                <a:gd name="csX60" fmla="*/ 142672 w 2468428"/>
                <a:gd name="csY60" fmla="*/ 1878495 h 2852344"/>
                <a:gd name="csX61" fmla="*/ 83037 w 2468428"/>
                <a:gd name="csY61" fmla="*/ 2007704 h 2852344"/>
                <a:gd name="csX62" fmla="*/ 112854 w 2468428"/>
                <a:gd name="csY62" fmla="*/ 2097156 h 2852344"/>
                <a:gd name="csX63" fmla="*/ 182428 w 2468428"/>
                <a:gd name="csY63" fmla="*/ 2156791 h 2852344"/>
                <a:gd name="csX64" fmla="*/ 242063 w 2468428"/>
                <a:gd name="csY64" fmla="*/ 2186608 h 2852344"/>
                <a:gd name="csX65" fmla="*/ 341454 w 2468428"/>
                <a:gd name="csY65" fmla="*/ 2136913 h 2852344"/>
                <a:gd name="csX66" fmla="*/ 430906 w 2468428"/>
                <a:gd name="csY66" fmla="*/ 2156791 h 2852344"/>
                <a:gd name="csX67" fmla="*/ 516045 w 2468428"/>
                <a:gd name="csY67" fmla="*/ 2098737 h 2852344"/>
                <a:gd name="csX68" fmla="*/ 589932 w 2468428"/>
                <a:gd name="csY68" fmla="*/ 2017643 h 2852344"/>
                <a:gd name="csX69" fmla="*/ 668415 w 2468428"/>
                <a:gd name="csY69" fmla="*/ 2078618 h 2852344"/>
                <a:gd name="csX0" fmla="*/ 668415 w 2456826"/>
                <a:gd name="csY0" fmla="*/ 2078618 h 2852344"/>
                <a:gd name="csX1" fmla="*/ 755685 w 2456826"/>
                <a:gd name="csY1" fmla="*/ 2219122 h 2852344"/>
                <a:gd name="csX2" fmla="*/ 888106 w 2456826"/>
                <a:gd name="csY2" fmla="*/ 2345635 h 2852344"/>
                <a:gd name="csX3" fmla="*/ 898393 w 2456826"/>
                <a:gd name="csY3" fmla="*/ 2454161 h 2852344"/>
                <a:gd name="csX4" fmla="*/ 874159 w 2456826"/>
                <a:gd name="csY4" fmla="*/ 2534419 h 2852344"/>
                <a:gd name="csX5" fmla="*/ 888106 w 2456826"/>
                <a:gd name="csY5" fmla="*/ 2613991 h 2852344"/>
                <a:gd name="csX6" fmla="*/ 901085 w 2456826"/>
                <a:gd name="csY6" fmla="*/ 2677735 h 2852344"/>
                <a:gd name="csX7" fmla="*/ 891630 w 2456826"/>
                <a:gd name="csY7" fmla="*/ 2743200 h 2852344"/>
                <a:gd name="csX8" fmla="*/ 973836 w 2456826"/>
                <a:gd name="csY8" fmla="*/ 2805515 h 2852344"/>
                <a:gd name="csX9" fmla="*/ 1145493 w 2456826"/>
                <a:gd name="csY9" fmla="*/ 2852344 h 2852344"/>
                <a:gd name="csX10" fmla="*/ 1202201 w 2456826"/>
                <a:gd name="csY10" fmla="*/ 2794236 h 2852344"/>
                <a:gd name="csX11" fmla="*/ 1339488 w 2456826"/>
                <a:gd name="csY11" fmla="*/ 2768811 h 2852344"/>
                <a:gd name="csX12" fmla="*/ 1449252 w 2456826"/>
                <a:gd name="csY12" fmla="*/ 2699795 h 2852344"/>
                <a:gd name="csX13" fmla="*/ 1572045 w 2456826"/>
                <a:gd name="csY13" fmla="*/ 2520333 h 2852344"/>
                <a:gd name="csX14" fmla="*/ 1606217 w 2456826"/>
                <a:gd name="csY14" fmla="*/ 2384051 h 2852344"/>
                <a:gd name="csX15" fmla="*/ 1649625 w 2456826"/>
                <a:gd name="csY15" fmla="*/ 2305112 h 2852344"/>
                <a:gd name="csX16" fmla="*/ 1722993 w 2456826"/>
                <a:gd name="csY16" fmla="*/ 2226179 h 2852344"/>
                <a:gd name="csX17" fmla="*/ 1773484 w 2456826"/>
                <a:gd name="csY17" fmla="*/ 2190459 h 2852344"/>
                <a:gd name="csX18" fmla="*/ 1835414 w 2456826"/>
                <a:gd name="csY18" fmla="*/ 2210523 h 2852344"/>
                <a:gd name="csX19" fmla="*/ 1943118 w 2456826"/>
                <a:gd name="csY19" fmla="*/ 2164662 h 2852344"/>
                <a:gd name="csX20" fmla="*/ 2069634 w 2456826"/>
                <a:gd name="csY20" fmla="*/ 2199228 h 2852344"/>
                <a:gd name="csX21" fmla="*/ 2050985 w 2456826"/>
                <a:gd name="csY21" fmla="*/ 2097156 h 2852344"/>
                <a:gd name="csX22" fmla="*/ 2070863 w 2456826"/>
                <a:gd name="csY22" fmla="*/ 2057400 h 2852344"/>
                <a:gd name="csX23" fmla="*/ 2015584 w 2456826"/>
                <a:gd name="csY23" fmla="*/ 1959163 h 2852344"/>
                <a:gd name="csX24" fmla="*/ 2194054 w 2456826"/>
                <a:gd name="csY24" fmla="*/ 1887876 h 2852344"/>
                <a:gd name="csX25" fmla="*/ 2274306 w 2456826"/>
                <a:gd name="csY25" fmla="*/ 1875163 h 2852344"/>
                <a:gd name="csX26" fmla="*/ 2294277 w 2456826"/>
                <a:gd name="csY26" fmla="*/ 1774711 h 2852344"/>
                <a:gd name="csX27" fmla="*/ 2333543 w 2456826"/>
                <a:gd name="csY27" fmla="*/ 1706049 h 2852344"/>
                <a:gd name="csX28" fmla="*/ 2316648 w 2456826"/>
                <a:gd name="csY28" fmla="*/ 1103057 h 2852344"/>
                <a:gd name="csX29" fmla="*/ 2456826 w 2456826"/>
                <a:gd name="csY29" fmla="*/ 1100191 h 2852344"/>
                <a:gd name="csX30" fmla="*/ 2436117 w 2456826"/>
                <a:gd name="csY30" fmla="*/ 177378 h 2852344"/>
                <a:gd name="csX31" fmla="*/ 2388915 w 2456826"/>
                <a:gd name="csY31" fmla="*/ 188843 h 2852344"/>
                <a:gd name="csX32" fmla="*/ 2259706 w 2456826"/>
                <a:gd name="csY32" fmla="*/ 238539 h 2852344"/>
                <a:gd name="csX33" fmla="*/ 2120558 w 2456826"/>
                <a:gd name="csY33" fmla="*/ 79513 h 2852344"/>
                <a:gd name="csX34" fmla="*/ 2070863 w 2456826"/>
                <a:gd name="csY34" fmla="*/ 99391 h 2852344"/>
                <a:gd name="csX35" fmla="*/ 2160315 w 2456826"/>
                <a:gd name="csY35" fmla="*/ 308113 h 2852344"/>
                <a:gd name="csX36" fmla="*/ 2150376 w 2456826"/>
                <a:gd name="csY36" fmla="*/ 337930 h 2852344"/>
                <a:gd name="csX37" fmla="*/ 2041045 w 2456826"/>
                <a:gd name="csY37" fmla="*/ 139148 h 2852344"/>
                <a:gd name="csX38" fmla="*/ 1901898 w 2456826"/>
                <a:gd name="csY38" fmla="*/ 129208 h 2852344"/>
                <a:gd name="csX39" fmla="*/ 1693176 w 2456826"/>
                <a:gd name="csY39" fmla="*/ 149087 h 2852344"/>
                <a:gd name="csX40" fmla="*/ 1683237 w 2456826"/>
                <a:gd name="csY40" fmla="*/ 59635 h 2852344"/>
                <a:gd name="csX41" fmla="*/ 1524211 w 2456826"/>
                <a:gd name="csY41" fmla="*/ 49695 h 2852344"/>
                <a:gd name="csX42" fmla="*/ 1514272 w 2456826"/>
                <a:gd name="csY42" fmla="*/ 109330 h 2852344"/>
                <a:gd name="csX43" fmla="*/ 1365185 w 2456826"/>
                <a:gd name="csY43" fmla="*/ 0 h 2852344"/>
                <a:gd name="csX44" fmla="*/ 1245915 w 2456826"/>
                <a:gd name="csY44" fmla="*/ 39756 h 2852344"/>
                <a:gd name="csX45" fmla="*/ 1186280 w 2456826"/>
                <a:gd name="csY45" fmla="*/ 9939 h 2852344"/>
                <a:gd name="csX46" fmla="*/ 1027254 w 2456826"/>
                <a:gd name="csY46" fmla="*/ 29817 h 2852344"/>
                <a:gd name="csX47" fmla="*/ 848350 w 2456826"/>
                <a:gd name="csY47" fmla="*/ 437322 h 2852344"/>
                <a:gd name="csX48" fmla="*/ 848350 w 2456826"/>
                <a:gd name="csY48" fmla="*/ 516835 h 2852344"/>
                <a:gd name="csX49" fmla="*/ 579993 w 2456826"/>
                <a:gd name="csY49" fmla="*/ 705678 h 2852344"/>
                <a:gd name="csX50" fmla="*/ 579993 w 2456826"/>
                <a:gd name="csY50" fmla="*/ 834887 h 2852344"/>
                <a:gd name="csX51" fmla="*/ 190073 w 2456826"/>
                <a:gd name="csY51" fmla="*/ 855137 h 2852344"/>
                <a:gd name="csX52" fmla="*/ 52587 w 2456826"/>
                <a:gd name="csY52" fmla="*/ 1055446 h 2852344"/>
                <a:gd name="csX53" fmla="*/ 51557 w 2456826"/>
                <a:gd name="csY53" fmla="*/ 1212574 h 2852344"/>
                <a:gd name="csX54" fmla="*/ 55610 w 2456826"/>
                <a:gd name="csY54" fmla="*/ 1362089 h 2852344"/>
                <a:gd name="csX55" fmla="*/ 0 w 2456826"/>
                <a:gd name="csY55" fmla="*/ 1452825 h 2852344"/>
                <a:gd name="csX56" fmla="*/ 51558 w 2456826"/>
                <a:gd name="csY56" fmla="*/ 1507695 h 2852344"/>
                <a:gd name="csX57" fmla="*/ 41617 w 2456826"/>
                <a:gd name="csY57" fmla="*/ 1563124 h 2852344"/>
                <a:gd name="csX58" fmla="*/ 93175 w 2456826"/>
                <a:gd name="csY58" fmla="*/ 1661175 h 2852344"/>
                <a:gd name="csX59" fmla="*/ 93807 w 2456826"/>
                <a:gd name="csY59" fmla="*/ 1808922 h 2852344"/>
                <a:gd name="csX60" fmla="*/ 142672 w 2456826"/>
                <a:gd name="csY60" fmla="*/ 1878495 h 2852344"/>
                <a:gd name="csX61" fmla="*/ 83037 w 2456826"/>
                <a:gd name="csY61" fmla="*/ 2007704 h 2852344"/>
                <a:gd name="csX62" fmla="*/ 112854 w 2456826"/>
                <a:gd name="csY62" fmla="*/ 2097156 h 2852344"/>
                <a:gd name="csX63" fmla="*/ 182428 w 2456826"/>
                <a:gd name="csY63" fmla="*/ 2156791 h 2852344"/>
                <a:gd name="csX64" fmla="*/ 242063 w 2456826"/>
                <a:gd name="csY64" fmla="*/ 2186608 h 2852344"/>
                <a:gd name="csX65" fmla="*/ 341454 w 2456826"/>
                <a:gd name="csY65" fmla="*/ 2136913 h 2852344"/>
                <a:gd name="csX66" fmla="*/ 430906 w 2456826"/>
                <a:gd name="csY66" fmla="*/ 2156791 h 2852344"/>
                <a:gd name="csX67" fmla="*/ 516045 w 2456826"/>
                <a:gd name="csY67" fmla="*/ 2098737 h 2852344"/>
                <a:gd name="csX68" fmla="*/ 589932 w 2456826"/>
                <a:gd name="csY68" fmla="*/ 2017643 h 2852344"/>
                <a:gd name="csX69" fmla="*/ 668415 w 2456826"/>
                <a:gd name="csY69" fmla="*/ 2078618 h 2852344"/>
                <a:gd name="csX0" fmla="*/ 668415 w 2456826"/>
                <a:gd name="csY0" fmla="*/ 2078618 h 2852344"/>
                <a:gd name="csX1" fmla="*/ 755685 w 2456826"/>
                <a:gd name="csY1" fmla="*/ 2219122 h 2852344"/>
                <a:gd name="csX2" fmla="*/ 888106 w 2456826"/>
                <a:gd name="csY2" fmla="*/ 2345635 h 2852344"/>
                <a:gd name="csX3" fmla="*/ 898393 w 2456826"/>
                <a:gd name="csY3" fmla="*/ 2454161 h 2852344"/>
                <a:gd name="csX4" fmla="*/ 874159 w 2456826"/>
                <a:gd name="csY4" fmla="*/ 2534419 h 2852344"/>
                <a:gd name="csX5" fmla="*/ 888106 w 2456826"/>
                <a:gd name="csY5" fmla="*/ 2613991 h 2852344"/>
                <a:gd name="csX6" fmla="*/ 901085 w 2456826"/>
                <a:gd name="csY6" fmla="*/ 2677735 h 2852344"/>
                <a:gd name="csX7" fmla="*/ 891630 w 2456826"/>
                <a:gd name="csY7" fmla="*/ 2743200 h 2852344"/>
                <a:gd name="csX8" fmla="*/ 973836 w 2456826"/>
                <a:gd name="csY8" fmla="*/ 2805515 h 2852344"/>
                <a:gd name="csX9" fmla="*/ 1145493 w 2456826"/>
                <a:gd name="csY9" fmla="*/ 2852344 h 2852344"/>
                <a:gd name="csX10" fmla="*/ 1202201 w 2456826"/>
                <a:gd name="csY10" fmla="*/ 2794236 h 2852344"/>
                <a:gd name="csX11" fmla="*/ 1339488 w 2456826"/>
                <a:gd name="csY11" fmla="*/ 2768811 h 2852344"/>
                <a:gd name="csX12" fmla="*/ 1449252 w 2456826"/>
                <a:gd name="csY12" fmla="*/ 2699795 h 2852344"/>
                <a:gd name="csX13" fmla="*/ 1572045 w 2456826"/>
                <a:gd name="csY13" fmla="*/ 2520333 h 2852344"/>
                <a:gd name="csX14" fmla="*/ 1606217 w 2456826"/>
                <a:gd name="csY14" fmla="*/ 2384051 h 2852344"/>
                <a:gd name="csX15" fmla="*/ 1649625 w 2456826"/>
                <a:gd name="csY15" fmla="*/ 2305112 h 2852344"/>
                <a:gd name="csX16" fmla="*/ 1722993 w 2456826"/>
                <a:gd name="csY16" fmla="*/ 2226179 h 2852344"/>
                <a:gd name="csX17" fmla="*/ 1773484 w 2456826"/>
                <a:gd name="csY17" fmla="*/ 2190459 h 2852344"/>
                <a:gd name="csX18" fmla="*/ 1835414 w 2456826"/>
                <a:gd name="csY18" fmla="*/ 2210523 h 2852344"/>
                <a:gd name="csX19" fmla="*/ 1943118 w 2456826"/>
                <a:gd name="csY19" fmla="*/ 2164662 h 2852344"/>
                <a:gd name="csX20" fmla="*/ 2069634 w 2456826"/>
                <a:gd name="csY20" fmla="*/ 2199228 h 2852344"/>
                <a:gd name="csX21" fmla="*/ 2050985 w 2456826"/>
                <a:gd name="csY21" fmla="*/ 2097156 h 2852344"/>
                <a:gd name="csX22" fmla="*/ 2070863 w 2456826"/>
                <a:gd name="csY22" fmla="*/ 2057400 h 2852344"/>
                <a:gd name="csX23" fmla="*/ 2015584 w 2456826"/>
                <a:gd name="csY23" fmla="*/ 1959163 h 2852344"/>
                <a:gd name="csX24" fmla="*/ 2194054 w 2456826"/>
                <a:gd name="csY24" fmla="*/ 1887876 h 2852344"/>
                <a:gd name="csX25" fmla="*/ 2274306 w 2456826"/>
                <a:gd name="csY25" fmla="*/ 1875163 h 2852344"/>
                <a:gd name="csX26" fmla="*/ 2294277 w 2456826"/>
                <a:gd name="csY26" fmla="*/ 1774711 h 2852344"/>
                <a:gd name="csX27" fmla="*/ 2333543 w 2456826"/>
                <a:gd name="csY27" fmla="*/ 1706049 h 2852344"/>
                <a:gd name="csX28" fmla="*/ 2316648 w 2456826"/>
                <a:gd name="csY28" fmla="*/ 1103057 h 2852344"/>
                <a:gd name="csX29" fmla="*/ 2456826 w 2456826"/>
                <a:gd name="csY29" fmla="*/ 1100191 h 2852344"/>
                <a:gd name="csX30" fmla="*/ 2436117 w 2456826"/>
                <a:gd name="csY30" fmla="*/ 177378 h 2852344"/>
                <a:gd name="csX31" fmla="*/ 2364682 w 2456826"/>
                <a:gd name="csY31" fmla="*/ 140115 h 2852344"/>
                <a:gd name="csX32" fmla="*/ 2259706 w 2456826"/>
                <a:gd name="csY32" fmla="*/ 238539 h 2852344"/>
                <a:gd name="csX33" fmla="*/ 2120558 w 2456826"/>
                <a:gd name="csY33" fmla="*/ 79513 h 2852344"/>
                <a:gd name="csX34" fmla="*/ 2070863 w 2456826"/>
                <a:gd name="csY34" fmla="*/ 99391 h 2852344"/>
                <a:gd name="csX35" fmla="*/ 2160315 w 2456826"/>
                <a:gd name="csY35" fmla="*/ 308113 h 2852344"/>
                <a:gd name="csX36" fmla="*/ 2150376 w 2456826"/>
                <a:gd name="csY36" fmla="*/ 337930 h 2852344"/>
                <a:gd name="csX37" fmla="*/ 2041045 w 2456826"/>
                <a:gd name="csY37" fmla="*/ 139148 h 2852344"/>
                <a:gd name="csX38" fmla="*/ 1901898 w 2456826"/>
                <a:gd name="csY38" fmla="*/ 129208 h 2852344"/>
                <a:gd name="csX39" fmla="*/ 1693176 w 2456826"/>
                <a:gd name="csY39" fmla="*/ 149087 h 2852344"/>
                <a:gd name="csX40" fmla="*/ 1683237 w 2456826"/>
                <a:gd name="csY40" fmla="*/ 59635 h 2852344"/>
                <a:gd name="csX41" fmla="*/ 1524211 w 2456826"/>
                <a:gd name="csY41" fmla="*/ 49695 h 2852344"/>
                <a:gd name="csX42" fmla="*/ 1514272 w 2456826"/>
                <a:gd name="csY42" fmla="*/ 109330 h 2852344"/>
                <a:gd name="csX43" fmla="*/ 1365185 w 2456826"/>
                <a:gd name="csY43" fmla="*/ 0 h 2852344"/>
                <a:gd name="csX44" fmla="*/ 1245915 w 2456826"/>
                <a:gd name="csY44" fmla="*/ 39756 h 2852344"/>
                <a:gd name="csX45" fmla="*/ 1186280 w 2456826"/>
                <a:gd name="csY45" fmla="*/ 9939 h 2852344"/>
                <a:gd name="csX46" fmla="*/ 1027254 w 2456826"/>
                <a:gd name="csY46" fmla="*/ 29817 h 2852344"/>
                <a:gd name="csX47" fmla="*/ 848350 w 2456826"/>
                <a:gd name="csY47" fmla="*/ 437322 h 2852344"/>
                <a:gd name="csX48" fmla="*/ 848350 w 2456826"/>
                <a:gd name="csY48" fmla="*/ 516835 h 2852344"/>
                <a:gd name="csX49" fmla="*/ 579993 w 2456826"/>
                <a:gd name="csY49" fmla="*/ 705678 h 2852344"/>
                <a:gd name="csX50" fmla="*/ 579993 w 2456826"/>
                <a:gd name="csY50" fmla="*/ 834887 h 2852344"/>
                <a:gd name="csX51" fmla="*/ 190073 w 2456826"/>
                <a:gd name="csY51" fmla="*/ 855137 h 2852344"/>
                <a:gd name="csX52" fmla="*/ 52587 w 2456826"/>
                <a:gd name="csY52" fmla="*/ 1055446 h 2852344"/>
                <a:gd name="csX53" fmla="*/ 51557 w 2456826"/>
                <a:gd name="csY53" fmla="*/ 1212574 h 2852344"/>
                <a:gd name="csX54" fmla="*/ 55610 w 2456826"/>
                <a:gd name="csY54" fmla="*/ 1362089 h 2852344"/>
                <a:gd name="csX55" fmla="*/ 0 w 2456826"/>
                <a:gd name="csY55" fmla="*/ 1452825 h 2852344"/>
                <a:gd name="csX56" fmla="*/ 51558 w 2456826"/>
                <a:gd name="csY56" fmla="*/ 1507695 h 2852344"/>
                <a:gd name="csX57" fmla="*/ 41617 w 2456826"/>
                <a:gd name="csY57" fmla="*/ 1563124 h 2852344"/>
                <a:gd name="csX58" fmla="*/ 93175 w 2456826"/>
                <a:gd name="csY58" fmla="*/ 1661175 h 2852344"/>
                <a:gd name="csX59" fmla="*/ 93807 w 2456826"/>
                <a:gd name="csY59" fmla="*/ 1808922 h 2852344"/>
                <a:gd name="csX60" fmla="*/ 142672 w 2456826"/>
                <a:gd name="csY60" fmla="*/ 1878495 h 2852344"/>
                <a:gd name="csX61" fmla="*/ 83037 w 2456826"/>
                <a:gd name="csY61" fmla="*/ 2007704 h 2852344"/>
                <a:gd name="csX62" fmla="*/ 112854 w 2456826"/>
                <a:gd name="csY62" fmla="*/ 2097156 h 2852344"/>
                <a:gd name="csX63" fmla="*/ 182428 w 2456826"/>
                <a:gd name="csY63" fmla="*/ 2156791 h 2852344"/>
                <a:gd name="csX64" fmla="*/ 242063 w 2456826"/>
                <a:gd name="csY64" fmla="*/ 2186608 h 2852344"/>
                <a:gd name="csX65" fmla="*/ 341454 w 2456826"/>
                <a:gd name="csY65" fmla="*/ 2136913 h 2852344"/>
                <a:gd name="csX66" fmla="*/ 430906 w 2456826"/>
                <a:gd name="csY66" fmla="*/ 2156791 h 2852344"/>
                <a:gd name="csX67" fmla="*/ 516045 w 2456826"/>
                <a:gd name="csY67" fmla="*/ 2098737 h 2852344"/>
                <a:gd name="csX68" fmla="*/ 589932 w 2456826"/>
                <a:gd name="csY68" fmla="*/ 2017643 h 2852344"/>
                <a:gd name="csX69" fmla="*/ 668415 w 2456826"/>
                <a:gd name="csY69" fmla="*/ 2078618 h 2852344"/>
                <a:gd name="csX0" fmla="*/ 668415 w 2456826"/>
                <a:gd name="csY0" fmla="*/ 2078618 h 2852344"/>
                <a:gd name="csX1" fmla="*/ 755685 w 2456826"/>
                <a:gd name="csY1" fmla="*/ 2219122 h 2852344"/>
                <a:gd name="csX2" fmla="*/ 888106 w 2456826"/>
                <a:gd name="csY2" fmla="*/ 2345635 h 2852344"/>
                <a:gd name="csX3" fmla="*/ 898393 w 2456826"/>
                <a:gd name="csY3" fmla="*/ 2454161 h 2852344"/>
                <a:gd name="csX4" fmla="*/ 874159 w 2456826"/>
                <a:gd name="csY4" fmla="*/ 2534419 h 2852344"/>
                <a:gd name="csX5" fmla="*/ 888106 w 2456826"/>
                <a:gd name="csY5" fmla="*/ 2613991 h 2852344"/>
                <a:gd name="csX6" fmla="*/ 901085 w 2456826"/>
                <a:gd name="csY6" fmla="*/ 2677735 h 2852344"/>
                <a:gd name="csX7" fmla="*/ 891630 w 2456826"/>
                <a:gd name="csY7" fmla="*/ 2743200 h 2852344"/>
                <a:gd name="csX8" fmla="*/ 973836 w 2456826"/>
                <a:gd name="csY8" fmla="*/ 2805515 h 2852344"/>
                <a:gd name="csX9" fmla="*/ 1145493 w 2456826"/>
                <a:gd name="csY9" fmla="*/ 2852344 h 2852344"/>
                <a:gd name="csX10" fmla="*/ 1202201 w 2456826"/>
                <a:gd name="csY10" fmla="*/ 2794236 h 2852344"/>
                <a:gd name="csX11" fmla="*/ 1339488 w 2456826"/>
                <a:gd name="csY11" fmla="*/ 2768811 h 2852344"/>
                <a:gd name="csX12" fmla="*/ 1449252 w 2456826"/>
                <a:gd name="csY12" fmla="*/ 2699795 h 2852344"/>
                <a:gd name="csX13" fmla="*/ 1572045 w 2456826"/>
                <a:gd name="csY13" fmla="*/ 2520333 h 2852344"/>
                <a:gd name="csX14" fmla="*/ 1606217 w 2456826"/>
                <a:gd name="csY14" fmla="*/ 2384051 h 2852344"/>
                <a:gd name="csX15" fmla="*/ 1649625 w 2456826"/>
                <a:gd name="csY15" fmla="*/ 2305112 h 2852344"/>
                <a:gd name="csX16" fmla="*/ 1722993 w 2456826"/>
                <a:gd name="csY16" fmla="*/ 2226179 h 2852344"/>
                <a:gd name="csX17" fmla="*/ 1773484 w 2456826"/>
                <a:gd name="csY17" fmla="*/ 2190459 h 2852344"/>
                <a:gd name="csX18" fmla="*/ 1835414 w 2456826"/>
                <a:gd name="csY18" fmla="*/ 2210523 h 2852344"/>
                <a:gd name="csX19" fmla="*/ 1943118 w 2456826"/>
                <a:gd name="csY19" fmla="*/ 2164662 h 2852344"/>
                <a:gd name="csX20" fmla="*/ 2069634 w 2456826"/>
                <a:gd name="csY20" fmla="*/ 2199228 h 2852344"/>
                <a:gd name="csX21" fmla="*/ 2050985 w 2456826"/>
                <a:gd name="csY21" fmla="*/ 2097156 h 2852344"/>
                <a:gd name="csX22" fmla="*/ 2070863 w 2456826"/>
                <a:gd name="csY22" fmla="*/ 2057400 h 2852344"/>
                <a:gd name="csX23" fmla="*/ 2015584 w 2456826"/>
                <a:gd name="csY23" fmla="*/ 1959163 h 2852344"/>
                <a:gd name="csX24" fmla="*/ 2194054 w 2456826"/>
                <a:gd name="csY24" fmla="*/ 1887876 h 2852344"/>
                <a:gd name="csX25" fmla="*/ 2274306 w 2456826"/>
                <a:gd name="csY25" fmla="*/ 1875163 h 2852344"/>
                <a:gd name="csX26" fmla="*/ 2294277 w 2456826"/>
                <a:gd name="csY26" fmla="*/ 1774711 h 2852344"/>
                <a:gd name="csX27" fmla="*/ 2333543 w 2456826"/>
                <a:gd name="csY27" fmla="*/ 1706049 h 2852344"/>
                <a:gd name="csX28" fmla="*/ 2316648 w 2456826"/>
                <a:gd name="csY28" fmla="*/ 1103057 h 2852344"/>
                <a:gd name="csX29" fmla="*/ 2456826 w 2456826"/>
                <a:gd name="csY29" fmla="*/ 1100191 h 2852344"/>
                <a:gd name="csX30" fmla="*/ 2436117 w 2456826"/>
                <a:gd name="csY30" fmla="*/ 177378 h 2852344"/>
                <a:gd name="csX31" fmla="*/ 2364682 w 2456826"/>
                <a:gd name="csY31" fmla="*/ 140115 h 2852344"/>
                <a:gd name="csX32" fmla="*/ 2278555 w 2456826"/>
                <a:gd name="csY32" fmla="*/ 189812 h 2852344"/>
                <a:gd name="csX33" fmla="*/ 2120558 w 2456826"/>
                <a:gd name="csY33" fmla="*/ 79513 h 2852344"/>
                <a:gd name="csX34" fmla="*/ 2070863 w 2456826"/>
                <a:gd name="csY34" fmla="*/ 99391 h 2852344"/>
                <a:gd name="csX35" fmla="*/ 2160315 w 2456826"/>
                <a:gd name="csY35" fmla="*/ 308113 h 2852344"/>
                <a:gd name="csX36" fmla="*/ 2150376 w 2456826"/>
                <a:gd name="csY36" fmla="*/ 337930 h 2852344"/>
                <a:gd name="csX37" fmla="*/ 2041045 w 2456826"/>
                <a:gd name="csY37" fmla="*/ 139148 h 2852344"/>
                <a:gd name="csX38" fmla="*/ 1901898 w 2456826"/>
                <a:gd name="csY38" fmla="*/ 129208 h 2852344"/>
                <a:gd name="csX39" fmla="*/ 1693176 w 2456826"/>
                <a:gd name="csY39" fmla="*/ 149087 h 2852344"/>
                <a:gd name="csX40" fmla="*/ 1683237 w 2456826"/>
                <a:gd name="csY40" fmla="*/ 59635 h 2852344"/>
                <a:gd name="csX41" fmla="*/ 1524211 w 2456826"/>
                <a:gd name="csY41" fmla="*/ 49695 h 2852344"/>
                <a:gd name="csX42" fmla="*/ 1514272 w 2456826"/>
                <a:gd name="csY42" fmla="*/ 109330 h 2852344"/>
                <a:gd name="csX43" fmla="*/ 1365185 w 2456826"/>
                <a:gd name="csY43" fmla="*/ 0 h 2852344"/>
                <a:gd name="csX44" fmla="*/ 1245915 w 2456826"/>
                <a:gd name="csY44" fmla="*/ 39756 h 2852344"/>
                <a:gd name="csX45" fmla="*/ 1186280 w 2456826"/>
                <a:gd name="csY45" fmla="*/ 9939 h 2852344"/>
                <a:gd name="csX46" fmla="*/ 1027254 w 2456826"/>
                <a:gd name="csY46" fmla="*/ 29817 h 2852344"/>
                <a:gd name="csX47" fmla="*/ 848350 w 2456826"/>
                <a:gd name="csY47" fmla="*/ 437322 h 2852344"/>
                <a:gd name="csX48" fmla="*/ 848350 w 2456826"/>
                <a:gd name="csY48" fmla="*/ 516835 h 2852344"/>
                <a:gd name="csX49" fmla="*/ 579993 w 2456826"/>
                <a:gd name="csY49" fmla="*/ 705678 h 2852344"/>
                <a:gd name="csX50" fmla="*/ 579993 w 2456826"/>
                <a:gd name="csY50" fmla="*/ 834887 h 2852344"/>
                <a:gd name="csX51" fmla="*/ 190073 w 2456826"/>
                <a:gd name="csY51" fmla="*/ 855137 h 2852344"/>
                <a:gd name="csX52" fmla="*/ 52587 w 2456826"/>
                <a:gd name="csY52" fmla="*/ 1055446 h 2852344"/>
                <a:gd name="csX53" fmla="*/ 51557 w 2456826"/>
                <a:gd name="csY53" fmla="*/ 1212574 h 2852344"/>
                <a:gd name="csX54" fmla="*/ 55610 w 2456826"/>
                <a:gd name="csY54" fmla="*/ 1362089 h 2852344"/>
                <a:gd name="csX55" fmla="*/ 0 w 2456826"/>
                <a:gd name="csY55" fmla="*/ 1452825 h 2852344"/>
                <a:gd name="csX56" fmla="*/ 51558 w 2456826"/>
                <a:gd name="csY56" fmla="*/ 1507695 h 2852344"/>
                <a:gd name="csX57" fmla="*/ 41617 w 2456826"/>
                <a:gd name="csY57" fmla="*/ 1563124 h 2852344"/>
                <a:gd name="csX58" fmla="*/ 93175 w 2456826"/>
                <a:gd name="csY58" fmla="*/ 1661175 h 2852344"/>
                <a:gd name="csX59" fmla="*/ 93807 w 2456826"/>
                <a:gd name="csY59" fmla="*/ 1808922 h 2852344"/>
                <a:gd name="csX60" fmla="*/ 142672 w 2456826"/>
                <a:gd name="csY60" fmla="*/ 1878495 h 2852344"/>
                <a:gd name="csX61" fmla="*/ 83037 w 2456826"/>
                <a:gd name="csY61" fmla="*/ 2007704 h 2852344"/>
                <a:gd name="csX62" fmla="*/ 112854 w 2456826"/>
                <a:gd name="csY62" fmla="*/ 2097156 h 2852344"/>
                <a:gd name="csX63" fmla="*/ 182428 w 2456826"/>
                <a:gd name="csY63" fmla="*/ 2156791 h 2852344"/>
                <a:gd name="csX64" fmla="*/ 242063 w 2456826"/>
                <a:gd name="csY64" fmla="*/ 2186608 h 2852344"/>
                <a:gd name="csX65" fmla="*/ 341454 w 2456826"/>
                <a:gd name="csY65" fmla="*/ 2136913 h 2852344"/>
                <a:gd name="csX66" fmla="*/ 430906 w 2456826"/>
                <a:gd name="csY66" fmla="*/ 2156791 h 2852344"/>
                <a:gd name="csX67" fmla="*/ 516045 w 2456826"/>
                <a:gd name="csY67" fmla="*/ 2098737 h 2852344"/>
                <a:gd name="csX68" fmla="*/ 589932 w 2456826"/>
                <a:gd name="csY68" fmla="*/ 2017643 h 2852344"/>
                <a:gd name="csX69" fmla="*/ 668415 w 2456826"/>
                <a:gd name="csY69" fmla="*/ 2078618 h 2852344"/>
                <a:gd name="csX0" fmla="*/ 668415 w 2456826"/>
                <a:gd name="csY0" fmla="*/ 2078618 h 2852344"/>
                <a:gd name="csX1" fmla="*/ 755685 w 2456826"/>
                <a:gd name="csY1" fmla="*/ 2219122 h 2852344"/>
                <a:gd name="csX2" fmla="*/ 888106 w 2456826"/>
                <a:gd name="csY2" fmla="*/ 2345635 h 2852344"/>
                <a:gd name="csX3" fmla="*/ 898393 w 2456826"/>
                <a:gd name="csY3" fmla="*/ 2454161 h 2852344"/>
                <a:gd name="csX4" fmla="*/ 874159 w 2456826"/>
                <a:gd name="csY4" fmla="*/ 2534419 h 2852344"/>
                <a:gd name="csX5" fmla="*/ 888106 w 2456826"/>
                <a:gd name="csY5" fmla="*/ 2613991 h 2852344"/>
                <a:gd name="csX6" fmla="*/ 901085 w 2456826"/>
                <a:gd name="csY6" fmla="*/ 2677735 h 2852344"/>
                <a:gd name="csX7" fmla="*/ 891630 w 2456826"/>
                <a:gd name="csY7" fmla="*/ 2743200 h 2852344"/>
                <a:gd name="csX8" fmla="*/ 973836 w 2456826"/>
                <a:gd name="csY8" fmla="*/ 2805515 h 2852344"/>
                <a:gd name="csX9" fmla="*/ 1145493 w 2456826"/>
                <a:gd name="csY9" fmla="*/ 2852344 h 2852344"/>
                <a:gd name="csX10" fmla="*/ 1202201 w 2456826"/>
                <a:gd name="csY10" fmla="*/ 2794236 h 2852344"/>
                <a:gd name="csX11" fmla="*/ 1339488 w 2456826"/>
                <a:gd name="csY11" fmla="*/ 2768811 h 2852344"/>
                <a:gd name="csX12" fmla="*/ 1449252 w 2456826"/>
                <a:gd name="csY12" fmla="*/ 2699795 h 2852344"/>
                <a:gd name="csX13" fmla="*/ 1572045 w 2456826"/>
                <a:gd name="csY13" fmla="*/ 2520333 h 2852344"/>
                <a:gd name="csX14" fmla="*/ 1606217 w 2456826"/>
                <a:gd name="csY14" fmla="*/ 2384051 h 2852344"/>
                <a:gd name="csX15" fmla="*/ 1649625 w 2456826"/>
                <a:gd name="csY15" fmla="*/ 2305112 h 2852344"/>
                <a:gd name="csX16" fmla="*/ 1722993 w 2456826"/>
                <a:gd name="csY16" fmla="*/ 2226179 h 2852344"/>
                <a:gd name="csX17" fmla="*/ 1773484 w 2456826"/>
                <a:gd name="csY17" fmla="*/ 2190459 h 2852344"/>
                <a:gd name="csX18" fmla="*/ 1835414 w 2456826"/>
                <a:gd name="csY18" fmla="*/ 2210523 h 2852344"/>
                <a:gd name="csX19" fmla="*/ 1943118 w 2456826"/>
                <a:gd name="csY19" fmla="*/ 2164662 h 2852344"/>
                <a:gd name="csX20" fmla="*/ 2069634 w 2456826"/>
                <a:gd name="csY20" fmla="*/ 2199228 h 2852344"/>
                <a:gd name="csX21" fmla="*/ 2050985 w 2456826"/>
                <a:gd name="csY21" fmla="*/ 2097156 h 2852344"/>
                <a:gd name="csX22" fmla="*/ 2070863 w 2456826"/>
                <a:gd name="csY22" fmla="*/ 2057400 h 2852344"/>
                <a:gd name="csX23" fmla="*/ 2015584 w 2456826"/>
                <a:gd name="csY23" fmla="*/ 1959163 h 2852344"/>
                <a:gd name="csX24" fmla="*/ 2194054 w 2456826"/>
                <a:gd name="csY24" fmla="*/ 1887876 h 2852344"/>
                <a:gd name="csX25" fmla="*/ 2274306 w 2456826"/>
                <a:gd name="csY25" fmla="*/ 1875163 h 2852344"/>
                <a:gd name="csX26" fmla="*/ 2294277 w 2456826"/>
                <a:gd name="csY26" fmla="*/ 1774711 h 2852344"/>
                <a:gd name="csX27" fmla="*/ 2333543 w 2456826"/>
                <a:gd name="csY27" fmla="*/ 1706049 h 2852344"/>
                <a:gd name="csX28" fmla="*/ 2316648 w 2456826"/>
                <a:gd name="csY28" fmla="*/ 1103057 h 2852344"/>
                <a:gd name="csX29" fmla="*/ 2456826 w 2456826"/>
                <a:gd name="csY29" fmla="*/ 1100191 h 2852344"/>
                <a:gd name="csX30" fmla="*/ 2436117 w 2456826"/>
                <a:gd name="csY30" fmla="*/ 177378 h 2852344"/>
                <a:gd name="csX31" fmla="*/ 2364682 w 2456826"/>
                <a:gd name="csY31" fmla="*/ 140115 h 2852344"/>
                <a:gd name="csX32" fmla="*/ 2278555 w 2456826"/>
                <a:gd name="csY32" fmla="*/ 189812 h 2852344"/>
                <a:gd name="csX33" fmla="*/ 2120558 w 2456826"/>
                <a:gd name="csY33" fmla="*/ 79513 h 2852344"/>
                <a:gd name="csX34" fmla="*/ 2070863 w 2456826"/>
                <a:gd name="csY34" fmla="*/ 99391 h 2852344"/>
                <a:gd name="csX35" fmla="*/ 2160315 w 2456826"/>
                <a:gd name="csY35" fmla="*/ 308113 h 2852344"/>
                <a:gd name="csX36" fmla="*/ 2150376 w 2456826"/>
                <a:gd name="csY36" fmla="*/ 337930 h 2852344"/>
                <a:gd name="csX37" fmla="*/ 2041045 w 2456826"/>
                <a:gd name="csY37" fmla="*/ 139148 h 2852344"/>
                <a:gd name="csX38" fmla="*/ 1901898 w 2456826"/>
                <a:gd name="csY38" fmla="*/ 129208 h 2852344"/>
                <a:gd name="csX39" fmla="*/ 1693176 w 2456826"/>
                <a:gd name="csY39" fmla="*/ 149087 h 2852344"/>
                <a:gd name="csX40" fmla="*/ 1683237 w 2456826"/>
                <a:gd name="csY40" fmla="*/ 59635 h 2852344"/>
                <a:gd name="csX41" fmla="*/ 1524211 w 2456826"/>
                <a:gd name="csY41" fmla="*/ 49695 h 2852344"/>
                <a:gd name="csX42" fmla="*/ 1514272 w 2456826"/>
                <a:gd name="csY42" fmla="*/ 109330 h 2852344"/>
                <a:gd name="csX43" fmla="*/ 1365185 w 2456826"/>
                <a:gd name="csY43" fmla="*/ 0 h 2852344"/>
                <a:gd name="csX44" fmla="*/ 1245915 w 2456826"/>
                <a:gd name="csY44" fmla="*/ 39756 h 2852344"/>
                <a:gd name="csX45" fmla="*/ 1186280 w 2456826"/>
                <a:gd name="csY45" fmla="*/ 9939 h 2852344"/>
                <a:gd name="csX46" fmla="*/ 1027254 w 2456826"/>
                <a:gd name="csY46" fmla="*/ 29817 h 2852344"/>
                <a:gd name="csX47" fmla="*/ 848350 w 2456826"/>
                <a:gd name="csY47" fmla="*/ 437322 h 2852344"/>
                <a:gd name="csX48" fmla="*/ 772958 w 2456826"/>
                <a:gd name="csY48" fmla="*/ 551231 h 2852344"/>
                <a:gd name="csX49" fmla="*/ 579993 w 2456826"/>
                <a:gd name="csY49" fmla="*/ 705678 h 2852344"/>
                <a:gd name="csX50" fmla="*/ 579993 w 2456826"/>
                <a:gd name="csY50" fmla="*/ 834887 h 2852344"/>
                <a:gd name="csX51" fmla="*/ 190073 w 2456826"/>
                <a:gd name="csY51" fmla="*/ 855137 h 2852344"/>
                <a:gd name="csX52" fmla="*/ 52587 w 2456826"/>
                <a:gd name="csY52" fmla="*/ 1055446 h 2852344"/>
                <a:gd name="csX53" fmla="*/ 51557 w 2456826"/>
                <a:gd name="csY53" fmla="*/ 1212574 h 2852344"/>
                <a:gd name="csX54" fmla="*/ 55610 w 2456826"/>
                <a:gd name="csY54" fmla="*/ 1362089 h 2852344"/>
                <a:gd name="csX55" fmla="*/ 0 w 2456826"/>
                <a:gd name="csY55" fmla="*/ 1452825 h 2852344"/>
                <a:gd name="csX56" fmla="*/ 51558 w 2456826"/>
                <a:gd name="csY56" fmla="*/ 1507695 h 2852344"/>
                <a:gd name="csX57" fmla="*/ 41617 w 2456826"/>
                <a:gd name="csY57" fmla="*/ 1563124 h 2852344"/>
                <a:gd name="csX58" fmla="*/ 93175 w 2456826"/>
                <a:gd name="csY58" fmla="*/ 1661175 h 2852344"/>
                <a:gd name="csX59" fmla="*/ 93807 w 2456826"/>
                <a:gd name="csY59" fmla="*/ 1808922 h 2852344"/>
                <a:gd name="csX60" fmla="*/ 142672 w 2456826"/>
                <a:gd name="csY60" fmla="*/ 1878495 h 2852344"/>
                <a:gd name="csX61" fmla="*/ 83037 w 2456826"/>
                <a:gd name="csY61" fmla="*/ 2007704 h 2852344"/>
                <a:gd name="csX62" fmla="*/ 112854 w 2456826"/>
                <a:gd name="csY62" fmla="*/ 2097156 h 2852344"/>
                <a:gd name="csX63" fmla="*/ 182428 w 2456826"/>
                <a:gd name="csY63" fmla="*/ 2156791 h 2852344"/>
                <a:gd name="csX64" fmla="*/ 242063 w 2456826"/>
                <a:gd name="csY64" fmla="*/ 2186608 h 2852344"/>
                <a:gd name="csX65" fmla="*/ 341454 w 2456826"/>
                <a:gd name="csY65" fmla="*/ 2136913 h 2852344"/>
                <a:gd name="csX66" fmla="*/ 430906 w 2456826"/>
                <a:gd name="csY66" fmla="*/ 2156791 h 2852344"/>
                <a:gd name="csX67" fmla="*/ 516045 w 2456826"/>
                <a:gd name="csY67" fmla="*/ 2098737 h 2852344"/>
                <a:gd name="csX68" fmla="*/ 589932 w 2456826"/>
                <a:gd name="csY68" fmla="*/ 2017643 h 2852344"/>
                <a:gd name="csX69" fmla="*/ 668415 w 2456826"/>
                <a:gd name="csY69" fmla="*/ 2078618 h 2852344"/>
                <a:gd name="csX0" fmla="*/ 668415 w 2456826"/>
                <a:gd name="csY0" fmla="*/ 2078618 h 2852344"/>
                <a:gd name="csX1" fmla="*/ 755685 w 2456826"/>
                <a:gd name="csY1" fmla="*/ 2219122 h 2852344"/>
                <a:gd name="csX2" fmla="*/ 888106 w 2456826"/>
                <a:gd name="csY2" fmla="*/ 2345635 h 2852344"/>
                <a:gd name="csX3" fmla="*/ 898393 w 2456826"/>
                <a:gd name="csY3" fmla="*/ 2454161 h 2852344"/>
                <a:gd name="csX4" fmla="*/ 874159 w 2456826"/>
                <a:gd name="csY4" fmla="*/ 2534419 h 2852344"/>
                <a:gd name="csX5" fmla="*/ 888106 w 2456826"/>
                <a:gd name="csY5" fmla="*/ 2613991 h 2852344"/>
                <a:gd name="csX6" fmla="*/ 901085 w 2456826"/>
                <a:gd name="csY6" fmla="*/ 2677735 h 2852344"/>
                <a:gd name="csX7" fmla="*/ 891630 w 2456826"/>
                <a:gd name="csY7" fmla="*/ 2743200 h 2852344"/>
                <a:gd name="csX8" fmla="*/ 973836 w 2456826"/>
                <a:gd name="csY8" fmla="*/ 2805515 h 2852344"/>
                <a:gd name="csX9" fmla="*/ 1145493 w 2456826"/>
                <a:gd name="csY9" fmla="*/ 2852344 h 2852344"/>
                <a:gd name="csX10" fmla="*/ 1202201 w 2456826"/>
                <a:gd name="csY10" fmla="*/ 2794236 h 2852344"/>
                <a:gd name="csX11" fmla="*/ 1339488 w 2456826"/>
                <a:gd name="csY11" fmla="*/ 2768811 h 2852344"/>
                <a:gd name="csX12" fmla="*/ 1449252 w 2456826"/>
                <a:gd name="csY12" fmla="*/ 2699795 h 2852344"/>
                <a:gd name="csX13" fmla="*/ 1572045 w 2456826"/>
                <a:gd name="csY13" fmla="*/ 2520333 h 2852344"/>
                <a:gd name="csX14" fmla="*/ 1606217 w 2456826"/>
                <a:gd name="csY14" fmla="*/ 2384051 h 2852344"/>
                <a:gd name="csX15" fmla="*/ 1649625 w 2456826"/>
                <a:gd name="csY15" fmla="*/ 2305112 h 2852344"/>
                <a:gd name="csX16" fmla="*/ 1722993 w 2456826"/>
                <a:gd name="csY16" fmla="*/ 2226179 h 2852344"/>
                <a:gd name="csX17" fmla="*/ 1773484 w 2456826"/>
                <a:gd name="csY17" fmla="*/ 2190459 h 2852344"/>
                <a:gd name="csX18" fmla="*/ 1835414 w 2456826"/>
                <a:gd name="csY18" fmla="*/ 2210523 h 2852344"/>
                <a:gd name="csX19" fmla="*/ 1943118 w 2456826"/>
                <a:gd name="csY19" fmla="*/ 2164662 h 2852344"/>
                <a:gd name="csX20" fmla="*/ 2069634 w 2456826"/>
                <a:gd name="csY20" fmla="*/ 2199228 h 2852344"/>
                <a:gd name="csX21" fmla="*/ 2050985 w 2456826"/>
                <a:gd name="csY21" fmla="*/ 2097156 h 2852344"/>
                <a:gd name="csX22" fmla="*/ 2070863 w 2456826"/>
                <a:gd name="csY22" fmla="*/ 2057400 h 2852344"/>
                <a:gd name="csX23" fmla="*/ 2015584 w 2456826"/>
                <a:gd name="csY23" fmla="*/ 1959163 h 2852344"/>
                <a:gd name="csX24" fmla="*/ 2194054 w 2456826"/>
                <a:gd name="csY24" fmla="*/ 1887876 h 2852344"/>
                <a:gd name="csX25" fmla="*/ 2274306 w 2456826"/>
                <a:gd name="csY25" fmla="*/ 1875163 h 2852344"/>
                <a:gd name="csX26" fmla="*/ 2294277 w 2456826"/>
                <a:gd name="csY26" fmla="*/ 1774711 h 2852344"/>
                <a:gd name="csX27" fmla="*/ 2333543 w 2456826"/>
                <a:gd name="csY27" fmla="*/ 1706049 h 2852344"/>
                <a:gd name="csX28" fmla="*/ 2316648 w 2456826"/>
                <a:gd name="csY28" fmla="*/ 1103057 h 2852344"/>
                <a:gd name="csX29" fmla="*/ 2456826 w 2456826"/>
                <a:gd name="csY29" fmla="*/ 1100191 h 2852344"/>
                <a:gd name="csX30" fmla="*/ 2436117 w 2456826"/>
                <a:gd name="csY30" fmla="*/ 177378 h 2852344"/>
                <a:gd name="csX31" fmla="*/ 2364682 w 2456826"/>
                <a:gd name="csY31" fmla="*/ 140115 h 2852344"/>
                <a:gd name="csX32" fmla="*/ 2278555 w 2456826"/>
                <a:gd name="csY32" fmla="*/ 189812 h 2852344"/>
                <a:gd name="csX33" fmla="*/ 2120558 w 2456826"/>
                <a:gd name="csY33" fmla="*/ 79513 h 2852344"/>
                <a:gd name="csX34" fmla="*/ 2070863 w 2456826"/>
                <a:gd name="csY34" fmla="*/ 99391 h 2852344"/>
                <a:gd name="csX35" fmla="*/ 2160315 w 2456826"/>
                <a:gd name="csY35" fmla="*/ 308113 h 2852344"/>
                <a:gd name="csX36" fmla="*/ 2150376 w 2456826"/>
                <a:gd name="csY36" fmla="*/ 337930 h 2852344"/>
                <a:gd name="csX37" fmla="*/ 2041045 w 2456826"/>
                <a:gd name="csY37" fmla="*/ 139148 h 2852344"/>
                <a:gd name="csX38" fmla="*/ 1901898 w 2456826"/>
                <a:gd name="csY38" fmla="*/ 129208 h 2852344"/>
                <a:gd name="csX39" fmla="*/ 1693176 w 2456826"/>
                <a:gd name="csY39" fmla="*/ 149087 h 2852344"/>
                <a:gd name="csX40" fmla="*/ 1683237 w 2456826"/>
                <a:gd name="csY40" fmla="*/ 59635 h 2852344"/>
                <a:gd name="csX41" fmla="*/ 1524211 w 2456826"/>
                <a:gd name="csY41" fmla="*/ 49695 h 2852344"/>
                <a:gd name="csX42" fmla="*/ 1514272 w 2456826"/>
                <a:gd name="csY42" fmla="*/ 109330 h 2852344"/>
                <a:gd name="csX43" fmla="*/ 1365185 w 2456826"/>
                <a:gd name="csY43" fmla="*/ 0 h 2852344"/>
                <a:gd name="csX44" fmla="*/ 1245915 w 2456826"/>
                <a:gd name="csY44" fmla="*/ 39756 h 2852344"/>
                <a:gd name="csX45" fmla="*/ 1186280 w 2456826"/>
                <a:gd name="csY45" fmla="*/ 9939 h 2852344"/>
                <a:gd name="csX46" fmla="*/ 1027254 w 2456826"/>
                <a:gd name="csY46" fmla="*/ 29817 h 2852344"/>
                <a:gd name="csX47" fmla="*/ 848350 w 2456826"/>
                <a:gd name="csY47" fmla="*/ 437322 h 2852344"/>
                <a:gd name="csX48" fmla="*/ 772958 w 2456826"/>
                <a:gd name="csY48" fmla="*/ 551231 h 2852344"/>
                <a:gd name="csX49" fmla="*/ 685678 w 2456826"/>
                <a:gd name="csY49" fmla="*/ 591047 h 2852344"/>
                <a:gd name="csX50" fmla="*/ 579993 w 2456826"/>
                <a:gd name="csY50" fmla="*/ 705678 h 2852344"/>
                <a:gd name="csX51" fmla="*/ 579993 w 2456826"/>
                <a:gd name="csY51" fmla="*/ 834887 h 2852344"/>
                <a:gd name="csX52" fmla="*/ 190073 w 2456826"/>
                <a:gd name="csY52" fmla="*/ 855137 h 2852344"/>
                <a:gd name="csX53" fmla="*/ 52587 w 2456826"/>
                <a:gd name="csY53" fmla="*/ 1055446 h 2852344"/>
                <a:gd name="csX54" fmla="*/ 51557 w 2456826"/>
                <a:gd name="csY54" fmla="*/ 1212574 h 2852344"/>
                <a:gd name="csX55" fmla="*/ 55610 w 2456826"/>
                <a:gd name="csY55" fmla="*/ 1362089 h 2852344"/>
                <a:gd name="csX56" fmla="*/ 0 w 2456826"/>
                <a:gd name="csY56" fmla="*/ 1452825 h 2852344"/>
                <a:gd name="csX57" fmla="*/ 51558 w 2456826"/>
                <a:gd name="csY57" fmla="*/ 1507695 h 2852344"/>
                <a:gd name="csX58" fmla="*/ 41617 w 2456826"/>
                <a:gd name="csY58" fmla="*/ 1563124 h 2852344"/>
                <a:gd name="csX59" fmla="*/ 93175 w 2456826"/>
                <a:gd name="csY59" fmla="*/ 1661175 h 2852344"/>
                <a:gd name="csX60" fmla="*/ 93807 w 2456826"/>
                <a:gd name="csY60" fmla="*/ 1808922 h 2852344"/>
                <a:gd name="csX61" fmla="*/ 142672 w 2456826"/>
                <a:gd name="csY61" fmla="*/ 1878495 h 2852344"/>
                <a:gd name="csX62" fmla="*/ 83037 w 2456826"/>
                <a:gd name="csY62" fmla="*/ 2007704 h 2852344"/>
                <a:gd name="csX63" fmla="*/ 112854 w 2456826"/>
                <a:gd name="csY63" fmla="*/ 2097156 h 2852344"/>
                <a:gd name="csX64" fmla="*/ 182428 w 2456826"/>
                <a:gd name="csY64" fmla="*/ 2156791 h 2852344"/>
                <a:gd name="csX65" fmla="*/ 242063 w 2456826"/>
                <a:gd name="csY65" fmla="*/ 2186608 h 2852344"/>
                <a:gd name="csX66" fmla="*/ 341454 w 2456826"/>
                <a:gd name="csY66" fmla="*/ 2136913 h 2852344"/>
                <a:gd name="csX67" fmla="*/ 430906 w 2456826"/>
                <a:gd name="csY67" fmla="*/ 2156791 h 2852344"/>
                <a:gd name="csX68" fmla="*/ 516045 w 2456826"/>
                <a:gd name="csY68" fmla="*/ 2098737 h 2852344"/>
                <a:gd name="csX69" fmla="*/ 589932 w 2456826"/>
                <a:gd name="csY69" fmla="*/ 2017643 h 2852344"/>
                <a:gd name="csX70" fmla="*/ 668415 w 2456826"/>
                <a:gd name="csY70" fmla="*/ 2078618 h 2852344"/>
                <a:gd name="csX0" fmla="*/ 668415 w 2456826"/>
                <a:gd name="csY0" fmla="*/ 2078618 h 2852344"/>
                <a:gd name="csX1" fmla="*/ 755685 w 2456826"/>
                <a:gd name="csY1" fmla="*/ 2219122 h 2852344"/>
                <a:gd name="csX2" fmla="*/ 888106 w 2456826"/>
                <a:gd name="csY2" fmla="*/ 2345635 h 2852344"/>
                <a:gd name="csX3" fmla="*/ 898393 w 2456826"/>
                <a:gd name="csY3" fmla="*/ 2454161 h 2852344"/>
                <a:gd name="csX4" fmla="*/ 874159 w 2456826"/>
                <a:gd name="csY4" fmla="*/ 2534419 h 2852344"/>
                <a:gd name="csX5" fmla="*/ 888106 w 2456826"/>
                <a:gd name="csY5" fmla="*/ 2613991 h 2852344"/>
                <a:gd name="csX6" fmla="*/ 901085 w 2456826"/>
                <a:gd name="csY6" fmla="*/ 2677735 h 2852344"/>
                <a:gd name="csX7" fmla="*/ 891630 w 2456826"/>
                <a:gd name="csY7" fmla="*/ 2743200 h 2852344"/>
                <a:gd name="csX8" fmla="*/ 973836 w 2456826"/>
                <a:gd name="csY8" fmla="*/ 2805515 h 2852344"/>
                <a:gd name="csX9" fmla="*/ 1145493 w 2456826"/>
                <a:gd name="csY9" fmla="*/ 2852344 h 2852344"/>
                <a:gd name="csX10" fmla="*/ 1202201 w 2456826"/>
                <a:gd name="csY10" fmla="*/ 2794236 h 2852344"/>
                <a:gd name="csX11" fmla="*/ 1339488 w 2456826"/>
                <a:gd name="csY11" fmla="*/ 2768811 h 2852344"/>
                <a:gd name="csX12" fmla="*/ 1449252 w 2456826"/>
                <a:gd name="csY12" fmla="*/ 2699795 h 2852344"/>
                <a:gd name="csX13" fmla="*/ 1572045 w 2456826"/>
                <a:gd name="csY13" fmla="*/ 2520333 h 2852344"/>
                <a:gd name="csX14" fmla="*/ 1606217 w 2456826"/>
                <a:gd name="csY14" fmla="*/ 2384051 h 2852344"/>
                <a:gd name="csX15" fmla="*/ 1649625 w 2456826"/>
                <a:gd name="csY15" fmla="*/ 2305112 h 2852344"/>
                <a:gd name="csX16" fmla="*/ 1722993 w 2456826"/>
                <a:gd name="csY16" fmla="*/ 2226179 h 2852344"/>
                <a:gd name="csX17" fmla="*/ 1773484 w 2456826"/>
                <a:gd name="csY17" fmla="*/ 2190459 h 2852344"/>
                <a:gd name="csX18" fmla="*/ 1835414 w 2456826"/>
                <a:gd name="csY18" fmla="*/ 2210523 h 2852344"/>
                <a:gd name="csX19" fmla="*/ 1943118 w 2456826"/>
                <a:gd name="csY19" fmla="*/ 2164662 h 2852344"/>
                <a:gd name="csX20" fmla="*/ 2069634 w 2456826"/>
                <a:gd name="csY20" fmla="*/ 2199228 h 2852344"/>
                <a:gd name="csX21" fmla="*/ 2050985 w 2456826"/>
                <a:gd name="csY21" fmla="*/ 2097156 h 2852344"/>
                <a:gd name="csX22" fmla="*/ 2070863 w 2456826"/>
                <a:gd name="csY22" fmla="*/ 2057400 h 2852344"/>
                <a:gd name="csX23" fmla="*/ 2015584 w 2456826"/>
                <a:gd name="csY23" fmla="*/ 1959163 h 2852344"/>
                <a:gd name="csX24" fmla="*/ 2194054 w 2456826"/>
                <a:gd name="csY24" fmla="*/ 1887876 h 2852344"/>
                <a:gd name="csX25" fmla="*/ 2274306 w 2456826"/>
                <a:gd name="csY25" fmla="*/ 1875163 h 2852344"/>
                <a:gd name="csX26" fmla="*/ 2294277 w 2456826"/>
                <a:gd name="csY26" fmla="*/ 1774711 h 2852344"/>
                <a:gd name="csX27" fmla="*/ 2333543 w 2456826"/>
                <a:gd name="csY27" fmla="*/ 1706049 h 2852344"/>
                <a:gd name="csX28" fmla="*/ 2316648 w 2456826"/>
                <a:gd name="csY28" fmla="*/ 1103057 h 2852344"/>
                <a:gd name="csX29" fmla="*/ 2456826 w 2456826"/>
                <a:gd name="csY29" fmla="*/ 1100191 h 2852344"/>
                <a:gd name="csX30" fmla="*/ 2436117 w 2456826"/>
                <a:gd name="csY30" fmla="*/ 177378 h 2852344"/>
                <a:gd name="csX31" fmla="*/ 2364682 w 2456826"/>
                <a:gd name="csY31" fmla="*/ 140115 h 2852344"/>
                <a:gd name="csX32" fmla="*/ 2278555 w 2456826"/>
                <a:gd name="csY32" fmla="*/ 189812 h 2852344"/>
                <a:gd name="csX33" fmla="*/ 2120558 w 2456826"/>
                <a:gd name="csY33" fmla="*/ 79513 h 2852344"/>
                <a:gd name="csX34" fmla="*/ 2070863 w 2456826"/>
                <a:gd name="csY34" fmla="*/ 99391 h 2852344"/>
                <a:gd name="csX35" fmla="*/ 2160315 w 2456826"/>
                <a:gd name="csY35" fmla="*/ 308113 h 2852344"/>
                <a:gd name="csX36" fmla="*/ 2150376 w 2456826"/>
                <a:gd name="csY36" fmla="*/ 337930 h 2852344"/>
                <a:gd name="csX37" fmla="*/ 2041045 w 2456826"/>
                <a:gd name="csY37" fmla="*/ 139148 h 2852344"/>
                <a:gd name="csX38" fmla="*/ 1901898 w 2456826"/>
                <a:gd name="csY38" fmla="*/ 129208 h 2852344"/>
                <a:gd name="csX39" fmla="*/ 1693176 w 2456826"/>
                <a:gd name="csY39" fmla="*/ 149087 h 2852344"/>
                <a:gd name="csX40" fmla="*/ 1683237 w 2456826"/>
                <a:gd name="csY40" fmla="*/ 59635 h 2852344"/>
                <a:gd name="csX41" fmla="*/ 1524211 w 2456826"/>
                <a:gd name="csY41" fmla="*/ 49695 h 2852344"/>
                <a:gd name="csX42" fmla="*/ 1514272 w 2456826"/>
                <a:gd name="csY42" fmla="*/ 109330 h 2852344"/>
                <a:gd name="csX43" fmla="*/ 1365185 w 2456826"/>
                <a:gd name="csY43" fmla="*/ 0 h 2852344"/>
                <a:gd name="csX44" fmla="*/ 1245915 w 2456826"/>
                <a:gd name="csY44" fmla="*/ 39756 h 2852344"/>
                <a:gd name="csX45" fmla="*/ 1186280 w 2456826"/>
                <a:gd name="csY45" fmla="*/ 9939 h 2852344"/>
                <a:gd name="csX46" fmla="*/ 1027254 w 2456826"/>
                <a:gd name="csY46" fmla="*/ 29817 h 2852344"/>
                <a:gd name="csX47" fmla="*/ 813346 w 2456826"/>
                <a:gd name="csY47" fmla="*/ 397194 h 2852344"/>
                <a:gd name="csX48" fmla="*/ 772958 w 2456826"/>
                <a:gd name="csY48" fmla="*/ 551231 h 2852344"/>
                <a:gd name="csX49" fmla="*/ 685678 w 2456826"/>
                <a:gd name="csY49" fmla="*/ 591047 h 2852344"/>
                <a:gd name="csX50" fmla="*/ 579993 w 2456826"/>
                <a:gd name="csY50" fmla="*/ 705678 h 2852344"/>
                <a:gd name="csX51" fmla="*/ 579993 w 2456826"/>
                <a:gd name="csY51" fmla="*/ 834887 h 2852344"/>
                <a:gd name="csX52" fmla="*/ 190073 w 2456826"/>
                <a:gd name="csY52" fmla="*/ 855137 h 2852344"/>
                <a:gd name="csX53" fmla="*/ 52587 w 2456826"/>
                <a:gd name="csY53" fmla="*/ 1055446 h 2852344"/>
                <a:gd name="csX54" fmla="*/ 51557 w 2456826"/>
                <a:gd name="csY54" fmla="*/ 1212574 h 2852344"/>
                <a:gd name="csX55" fmla="*/ 55610 w 2456826"/>
                <a:gd name="csY55" fmla="*/ 1362089 h 2852344"/>
                <a:gd name="csX56" fmla="*/ 0 w 2456826"/>
                <a:gd name="csY56" fmla="*/ 1452825 h 2852344"/>
                <a:gd name="csX57" fmla="*/ 51558 w 2456826"/>
                <a:gd name="csY57" fmla="*/ 1507695 h 2852344"/>
                <a:gd name="csX58" fmla="*/ 41617 w 2456826"/>
                <a:gd name="csY58" fmla="*/ 1563124 h 2852344"/>
                <a:gd name="csX59" fmla="*/ 93175 w 2456826"/>
                <a:gd name="csY59" fmla="*/ 1661175 h 2852344"/>
                <a:gd name="csX60" fmla="*/ 93807 w 2456826"/>
                <a:gd name="csY60" fmla="*/ 1808922 h 2852344"/>
                <a:gd name="csX61" fmla="*/ 142672 w 2456826"/>
                <a:gd name="csY61" fmla="*/ 1878495 h 2852344"/>
                <a:gd name="csX62" fmla="*/ 83037 w 2456826"/>
                <a:gd name="csY62" fmla="*/ 2007704 h 2852344"/>
                <a:gd name="csX63" fmla="*/ 112854 w 2456826"/>
                <a:gd name="csY63" fmla="*/ 2097156 h 2852344"/>
                <a:gd name="csX64" fmla="*/ 182428 w 2456826"/>
                <a:gd name="csY64" fmla="*/ 2156791 h 2852344"/>
                <a:gd name="csX65" fmla="*/ 242063 w 2456826"/>
                <a:gd name="csY65" fmla="*/ 2186608 h 2852344"/>
                <a:gd name="csX66" fmla="*/ 341454 w 2456826"/>
                <a:gd name="csY66" fmla="*/ 2136913 h 2852344"/>
                <a:gd name="csX67" fmla="*/ 430906 w 2456826"/>
                <a:gd name="csY67" fmla="*/ 2156791 h 2852344"/>
                <a:gd name="csX68" fmla="*/ 516045 w 2456826"/>
                <a:gd name="csY68" fmla="*/ 2098737 h 2852344"/>
                <a:gd name="csX69" fmla="*/ 589932 w 2456826"/>
                <a:gd name="csY69" fmla="*/ 2017643 h 2852344"/>
                <a:gd name="csX70" fmla="*/ 668415 w 2456826"/>
                <a:gd name="csY70" fmla="*/ 2078618 h 2852344"/>
                <a:gd name="csX0" fmla="*/ 668415 w 2456826"/>
                <a:gd name="csY0" fmla="*/ 2078618 h 2852344"/>
                <a:gd name="csX1" fmla="*/ 755685 w 2456826"/>
                <a:gd name="csY1" fmla="*/ 2219122 h 2852344"/>
                <a:gd name="csX2" fmla="*/ 888106 w 2456826"/>
                <a:gd name="csY2" fmla="*/ 2345635 h 2852344"/>
                <a:gd name="csX3" fmla="*/ 898393 w 2456826"/>
                <a:gd name="csY3" fmla="*/ 2454161 h 2852344"/>
                <a:gd name="csX4" fmla="*/ 874159 w 2456826"/>
                <a:gd name="csY4" fmla="*/ 2534419 h 2852344"/>
                <a:gd name="csX5" fmla="*/ 888106 w 2456826"/>
                <a:gd name="csY5" fmla="*/ 2613991 h 2852344"/>
                <a:gd name="csX6" fmla="*/ 901085 w 2456826"/>
                <a:gd name="csY6" fmla="*/ 2677735 h 2852344"/>
                <a:gd name="csX7" fmla="*/ 891630 w 2456826"/>
                <a:gd name="csY7" fmla="*/ 2743200 h 2852344"/>
                <a:gd name="csX8" fmla="*/ 973836 w 2456826"/>
                <a:gd name="csY8" fmla="*/ 2805515 h 2852344"/>
                <a:gd name="csX9" fmla="*/ 1145493 w 2456826"/>
                <a:gd name="csY9" fmla="*/ 2852344 h 2852344"/>
                <a:gd name="csX10" fmla="*/ 1202201 w 2456826"/>
                <a:gd name="csY10" fmla="*/ 2794236 h 2852344"/>
                <a:gd name="csX11" fmla="*/ 1339488 w 2456826"/>
                <a:gd name="csY11" fmla="*/ 2768811 h 2852344"/>
                <a:gd name="csX12" fmla="*/ 1449252 w 2456826"/>
                <a:gd name="csY12" fmla="*/ 2699795 h 2852344"/>
                <a:gd name="csX13" fmla="*/ 1572045 w 2456826"/>
                <a:gd name="csY13" fmla="*/ 2520333 h 2852344"/>
                <a:gd name="csX14" fmla="*/ 1606217 w 2456826"/>
                <a:gd name="csY14" fmla="*/ 2384051 h 2852344"/>
                <a:gd name="csX15" fmla="*/ 1649625 w 2456826"/>
                <a:gd name="csY15" fmla="*/ 2305112 h 2852344"/>
                <a:gd name="csX16" fmla="*/ 1722993 w 2456826"/>
                <a:gd name="csY16" fmla="*/ 2226179 h 2852344"/>
                <a:gd name="csX17" fmla="*/ 1773484 w 2456826"/>
                <a:gd name="csY17" fmla="*/ 2190459 h 2852344"/>
                <a:gd name="csX18" fmla="*/ 1835414 w 2456826"/>
                <a:gd name="csY18" fmla="*/ 2210523 h 2852344"/>
                <a:gd name="csX19" fmla="*/ 1943118 w 2456826"/>
                <a:gd name="csY19" fmla="*/ 2164662 h 2852344"/>
                <a:gd name="csX20" fmla="*/ 2069634 w 2456826"/>
                <a:gd name="csY20" fmla="*/ 2199228 h 2852344"/>
                <a:gd name="csX21" fmla="*/ 2050985 w 2456826"/>
                <a:gd name="csY21" fmla="*/ 2097156 h 2852344"/>
                <a:gd name="csX22" fmla="*/ 2070863 w 2456826"/>
                <a:gd name="csY22" fmla="*/ 2057400 h 2852344"/>
                <a:gd name="csX23" fmla="*/ 2015584 w 2456826"/>
                <a:gd name="csY23" fmla="*/ 1959163 h 2852344"/>
                <a:gd name="csX24" fmla="*/ 2194054 w 2456826"/>
                <a:gd name="csY24" fmla="*/ 1887876 h 2852344"/>
                <a:gd name="csX25" fmla="*/ 2274306 w 2456826"/>
                <a:gd name="csY25" fmla="*/ 1875163 h 2852344"/>
                <a:gd name="csX26" fmla="*/ 2294277 w 2456826"/>
                <a:gd name="csY26" fmla="*/ 1774711 h 2852344"/>
                <a:gd name="csX27" fmla="*/ 2333543 w 2456826"/>
                <a:gd name="csY27" fmla="*/ 1706049 h 2852344"/>
                <a:gd name="csX28" fmla="*/ 2316648 w 2456826"/>
                <a:gd name="csY28" fmla="*/ 1103057 h 2852344"/>
                <a:gd name="csX29" fmla="*/ 2456826 w 2456826"/>
                <a:gd name="csY29" fmla="*/ 1100191 h 2852344"/>
                <a:gd name="csX30" fmla="*/ 2436117 w 2456826"/>
                <a:gd name="csY30" fmla="*/ 177378 h 2852344"/>
                <a:gd name="csX31" fmla="*/ 2364682 w 2456826"/>
                <a:gd name="csY31" fmla="*/ 140115 h 2852344"/>
                <a:gd name="csX32" fmla="*/ 2278555 w 2456826"/>
                <a:gd name="csY32" fmla="*/ 189812 h 2852344"/>
                <a:gd name="csX33" fmla="*/ 2120558 w 2456826"/>
                <a:gd name="csY33" fmla="*/ 79513 h 2852344"/>
                <a:gd name="csX34" fmla="*/ 2070863 w 2456826"/>
                <a:gd name="csY34" fmla="*/ 99391 h 2852344"/>
                <a:gd name="csX35" fmla="*/ 2160315 w 2456826"/>
                <a:gd name="csY35" fmla="*/ 308113 h 2852344"/>
                <a:gd name="csX36" fmla="*/ 2150376 w 2456826"/>
                <a:gd name="csY36" fmla="*/ 337930 h 2852344"/>
                <a:gd name="csX37" fmla="*/ 2041045 w 2456826"/>
                <a:gd name="csY37" fmla="*/ 139148 h 2852344"/>
                <a:gd name="csX38" fmla="*/ 1901898 w 2456826"/>
                <a:gd name="csY38" fmla="*/ 129208 h 2852344"/>
                <a:gd name="csX39" fmla="*/ 1693176 w 2456826"/>
                <a:gd name="csY39" fmla="*/ 149087 h 2852344"/>
                <a:gd name="csX40" fmla="*/ 1683237 w 2456826"/>
                <a:gd name="csY40" fmla="*/ 59635 h 2852344"/>
                <a:gd name="csX41" fmla="*/ 1524211 w 2456826"/>
                <a:gd name="csY41" fmla="*/ 49695 h 2852344"/>
                <a:gd name="csX42" fmla="*/ 1514272 w 2456826"/>
                <a:gd name="csY42" fmla="*/ 109330 h 2852344"/>
                <a:gd name="csX43" fmla="*/ 1365185 w 2456826"/>
                <a:gd name="csY43" fmla="*/ 0 h 2852344"/>
                <a:gd name="csX44" fmla="*/ 1245915 w 2456826"/>
                <a:gd name="csY44" fmla="*/ 39756 h 2852344"/>
                <a:gd name="csX45" fmla="*/ 1186280 w 2456826"/>
                <a:gd name="csY45" fmla="*/ 9939 h 2852344"/>
                <a:gd name="csX46" fmla="*/ 935706 w 2456826"/>
                <a:gd name="csY46" fmla="*/ 101476 h 2852344"/>
                <a:gd name="csX47" fmla="*/ 813346 w 2456826"/>
                <a:gd name="csY47" fmla="*/ 397194 h 2852344"/>
                <a:gd name="csX48" fmla="*/ 772958 w 2456826"/>
                <a:gd name="csY48" fmla="*/ 551231 h 2852344"/>
                <a:gd name="csX49" fmla="*/ 685678 w 2456826"/>
                <a:gd name="csY49" fmla="*/ 591047 h 2852344"/>
                <a:gd name="csX50" fmla="*/ 579993 w 2456826"/>
                <a:gd name="csY50" fmla="*/ 705678 h 2852344"/>
                <a:gd name="csX51" fmla="*/ 579993 w 2456826"/>
                <a:gd name="csY51" fmla="*/ 834887 h 2852344"/>
                <a:gd name="csX52" fmla="*/ 190073 w 2456826"/>
                <a:gd name="csY52" fmla="*/ 855137 h 2852344"/>
                <a:gd name="csX53" fmla="*/ 52587 w 2456826"/>
                <a:gd name="csY53" fmla="*/ 1055446 h 2852344"/>
                <a:gd name="csX54" fmla="*/ 51557 w 2456826"/>
                <a:gd name="csY54" fmla="*/ 1212574 h 2852344"/>
                <a:gd name="csX55" fmla="*/ 55610 w 2456826"/>
                <a:gd name="csY55" fmla="*/ 1362089 h 2852344"/>
                <a:gd name="csX56" fmla="*/ 0 w 2456826"/>
                <a:gd name="csY56" fmla="*/ 1452825 h 2852344"/>
                <a:gd name="csX57" fmla="*/ 51558 w 2456826"/>
                <a:gd name="csY57" fmla="*/ 1507695 h 2852344"/>
                <a:gd name="csX58" fmla="*/ 41617 w 2456826"/>
                <a:gd name="csY58" fmla="*/ 1563124 h 2852344"/>
                <a:gd name="csX59" fmla="*/ 93175 w 2456826"/>
                <a:gd name="csY59" fmla="*/ 1661175 h 2852344"/>
                <a:gd name="csX60" fmla="*/ 93807 w 2456826"/>
                <a:gd name="csY60" fmla="*/ 1808922 h 2852344"/>
                <a:gd name="csX61" fmla="*/ 142672 w 2456826"/>
                <a:gd name="csY61" fmla="*/ 1878495 h 2852344"/>
                <a:gd name="csX62" fmla="*/ 83037 w 2456826"/>
                <a:gd name="csY62" fmla="*/ 2007704 h 2852344"/>
                <a:gd name="csX63" fmla="*/ 112854 w 2456826"/>
                <a:gd name="csY63" fmla="*/ 2097156 h 2852344"/>
                <a:gd name="csX64" fmla="*/ 182428 w 2456826"/>
                <a:gd name="csY64" fmla="*/ 2156791 h 2852344"/>
                <a:gd name="csX65" fmla="*/ 242063 w 2456826"/>
                <a:gd name="csY65" fmla="*/ 2186608 h 2852344"/>
                <a:gd name="csX66" fmla="*/ 341454 w 2456826"/>
                <a:gd name="csY66" fmla="*/ 2136913 h 2852344"/>
                <a:gd name="csX67" fmla="*/ 430906 w 2456826"/>
                <a:gd name="csY67" fmla="*/ 2156791 h 2852344"/>
                <a:gd name="csX68" fmla="*/ 516045 w 2456826"/>
                <a:gd name="csY68" fmla="*/ 2098737 h 2852344"/>
                <a:gd name="csX69" fmla="*/ 589932 w 2456826"/>
                <a:gd name="csY69" fmla="*/ 2017643 h 2852344"/>
                <a:gd name="csX70" fmla="*/ 668415 w 2456826"/>
                <a:gd name="csY70" fmla="*/ 2078618 h 2852344"/>
                <a:gd name="csX0" fmla="*/ 668415 w 2456826"/>
                <a:gd name="csY0" fmla="*/ 2078618 h 2852344"/>
                <a:gd name="csX1" fmla="*/ 755685 w 2456826"/>
                <a:gd name="csY1" fmla="*/ 2219122 h 2852344"/>
                <a:gd name="csX2" fmla="*/ 888106 w 2456826"/>
                <a:gd name="csY2" fmla="*/ 2345635 h 2852344"/>
                <a:gd name="csX3" fmla="*/ 898393 w 2456826"/>
                <a:gd name="csY3" fmla="*/ 2454161 h 2852344"/>
                <a:gd name="csX4" fmla="*/ 874159 w 2456826"/>
                <a:gd name="csY4" fmla="*/ 2534419 h 2852344"/>
                <a:gd name="csX5" fmla="*/ 888106 w 2456826"/>
                <a:gd name="csY5" fmla="*/ 2613991 h 2852344"/>
                <a:gd name="csX6" fmla="*/ 901085 w 2456826"/>
                <a:gd name="csY6" fmla="*/ 2677735 h 2852344"/>
                <a:gd name="csX7" fmla="*/ 891630 w 2456826"/>
                <a:gd name="csY7" fmla="*/ 2743200 h 2852344"/>
                <a:gd name="csX8" fmla="*/ 973836 w 2456826"/>
                <a:gd name="csY8" fmla="*/ 2805515 h 2852344"/>
                <a:gd name="csX9" fmla="*/ 1145493 w 2456826"/>
                <a:gd name="csY9" fmla="*/ 2852344 h 2852344"/>
                <a:gd name="csX10" fmla="*/ 1202201 w 2456826"/>
                <a:gd name="csY10" fmla="*/ 2794236 h 2852344"/>
                <a:gd name="csX11" fmla="*/ 1339488 w 2456826"/>
                <a:gd name="csY11" fmla="*/ 2768811 h 2852344"/>
                <a:gd name="csX12" fmla="*/ 1449252 w 2456826"/>
                <a:gd name="csY12" fmla="*/ 2699795 h 2852344"/>
                <a:gd name="csX13" fmla="*/ 1572045 w 2456826"/>
                <a:gd name="csY13" fmla="*/ 2520333 h 2852344"/>
                <a:gd name="csX14" fmla="*/ 1606217 w 2456826"/>
                <a:gd name="csY14" fmla="*/ 2384051 h 2852344"/>
                <a:gd name="csX15" fmla="*/ 1649625 w 2456826"/>
                <a:gd name="csY15" fmla="*/ 2305112 h 2852344"/>
                <a:gd name="csX16" fmla="*/ 1722993 w 2456826"/>
                <a:gd name="csY16" fmla="*/ 2226179 h 2852344"/>
                <a:gd name="csX17" fmla="*/ 1773484 w 2456826"/>
                <a:gd name="csY17" fmla="*/ 2190459 h 2852344"/>
                <a:gd name="csX18" fmla="*/ 1835414 w 2456826"/>
                <a:gd name="csY18" fmla="*/ 2210523 h 2852344"/>
                <a:gd name="csX19" fmla="*/ 1943118 w 2456826"/>
                <a:gd name="csY19" fmla="*/ 2164662 h 2852344"/>
                <a:gd name="csX20" fmla="*/ 2069634 w 2456826"/>
                <a:gd name="csY20" fmla="*/ 2199228 h 2852344"/>
                <a:gd name="csX21" fmla="*/ 2050985 w 2456826"/>
                <a:gd name="csY21" fmla="*/ 2097156 h 2852344"/>
                <a:gd name="csX22" fmla="*/ 2070863 w 2456826"/>
                <a:gd name="csY22" fmla="*/ 2057400 h 2852344"/>
                <a:gd name="csX23" fmla="*/ 2015584 w 2456826"/>
                <a:gd name="csY23" fmla="*/ 1959163 h 2852344"/>
                <a:gd name="csX24" fmla="*/ 2194054 w 2456826"/>
                <a:gd name="csY24" fmla="*/ 1887876 h 2852344"/>
                <a:gd name="csX25" fmla="*/ 2274306 w 2456826"/>
                <a:gd name="csY25" fmla="*/ 1875163 h 2852344"/>
                <a:gd name="csX26" fmla="*/ 2294277 w 2456826"/>
                <a:gd name="csY26" fmla="*/ 1774711 h 2852344"/>
                <a:gd name="csX27" fmla="*/ 2333543 w 2456826"/>
                <a:gd name="csY27" fmla="*/ 1706049 h 2852344"/>
                <a:gd name="csX28" fmla="*/ 2316648 w 2456826"/>
                <a:gd name="csY28" fmla="*/ 1103057 h 2852344"/>
                <a:gd name="csX29" fmla="*/ 2456826 w 2456826"/>
                <a:gd name="csY29" fmla="*/ 1100191 h 2852344"/>
                <a:gd name="csX30" fmla="*/ 2436117 w 2456826"/>
                <a:gd name="csY30" fmla="*/ 177378 h 2852344"/>
                <a:gd name="csX31" fmla="*/ 2364682 w 2456826"/>
                <a:gd name="csY31" fmla="*/ 140115 h 2852344"/>
                <a:gd name="csX32" fmla="*/ 2278555 w 2456826"/>
                <a:gd name="csY32" fmla="*/ 189812 h 2852344"/>
                <a:gd name="csX33" fmla="*/ 2120558 w 2456826"/>
                <a:gd name="csY33" fmla="*/ 79513 h 2852344"/>
                <a:gd name="csX34" fmla="*/ 2070863 w 2456826"/>
                <a:gd name="csY34" fmla="*/ 99391 h 2852344"/>
                <a:gd name="csX35" fmla="*/ 2160315 w 2456826"/>
                <a:gd name="csY35" fmla="*/ 308113 h 2852344"/>
                <a:gd name="csX36" fmla="*/ 2150376 w 2456826"/>
                <a:gd name="csY36" fmla="*/ 337930 h 2852344"/>
                <a:gd name="csX37" fmla="*/ 2041045 w 2456826"/>
                <a:gd name="csY37" fmla="*/ 139148 h 2852344"/>
                <a:gd name="csX38" fmla="*/ 1901898 w 2456826"/>
                <a:gd name="csY38" fmla="*/ 129208 h 2852344"/>
                <a:gd name="csX39" fmla="*/ 1693176 w 2456826"/>
                <a:gd name="csY39" fmla="*/ 149087 h 2852344"/>
                <a:gd name="csX40" fmla="*/ 1683237 w 2456826"/>
                <a:gd name="csY40" fmla="*/ 59635 h 2852344"/>
                <a:gd name="csX41" fmla="*/ 1524211 w 2456826"/>
                <a:gd name="csY41" fmla="*/ 49695 h 2852344"/>
                <a:gd name="csX42" fmla="*/ 1514272 w 2456826"/>
                <a:gd name="csY42" fmla="*/ 109330 h 2852344"/>
                <a:gd name="csX43" fmla="*/ 1365185 w 2456826"/>
                <a:gd name="csY43" fmla="*/ 0 h 2852344"/>
                <a:gd name="csX44" fmla="*/ 1245915 w 2456826"/>
                <a:gd name="csY44" fmla="*/ 39756 h 2852344"/>
                <a:gd name="csX45" fmla="*/ 1186280 w 2456826"/>
                <a:gd name="csY45" fmla="*/ 9939 h 2852344"/>
                <a:gd name="csX46" fmla="*/ 935706 w 2456826"/>
                <a:gd name="csY46" fmla="*/ 101476 h 2852344"/>
                <a:gd name="csX47" fmla="*/ 911856 w 2456826"/>
                <a:gd name="csY47" fmla="*/ 244220 h 2852344"/>
                <a:gd name="csX48" fmla="*/ 813346 w 2456826"/>
                <a:gd name="csY48" fmla="*/ 397194 h 2852344"/>
                <a:gd name="csX49" fmla="*/ 772958 w 2456826"/>
                <a:gd name="csY49" fmla="*/ 551231 h 2852344"/>
                <a:gd name="csX50" fmla="*/ 685678 w 2456826"/>
                <a:gd name="csY50" fmla="*/ 591047 h 2852344"/>
                <a:gd name="csX51" fmla="*/ 579993 w 2456826"/>
                <a:gd name="csY51" fmla="*/ 705678 h 2852344"/>
                <a:gd name="csX52" fmla="*/ 579993 w 2456826"/>
                <a:gd name="csY52" fmla="*/ 834887 h 2852344"/>
                <a:gd name="csX53" fmla="*/ 190073 w 2456826"/>
                <a:gd name="csY53" fmla="*/ 855137 h 2852344"/>
                <a:gd name="csX54" fmla="*/ 52587 w 2456826"/>
                <a:gd name="csY54" fmla="*/ 1055446 h 2852344"/>
                <a:gd name="csX55" fmla="*/ 51557 w 2456826"/>
                <a:gd name="csY55" fmla="*/ 1212574 h 2852344"/>
                <a:gd name="csX56" fmla="*/ 55610 w 2456826"/>
                <a:gd name="csY56" fmla="*/ 1362089 h 2852344"/>
                <a:gd name="csX57" fmla="*/ 0 w 2456826"/>
                <a:gd name="csY57" fmla="*/ 1452825 h 2852344"/>
                <a:gd name="csX58" fmla="*/ 51558 w 2456826"/>
                <a:gd name="csY58" fmla="*/ 1507695 h 2852344"/>
                <a:gd name="csX59" fmla="*/ 41617 w 2456826"/>
                <a:gd name="csY59" fmla="*/ 1563124 h 2852344"/>
                <a:gd name="csX60" fmla="*/ 93175 w 2456826"/>
                <a:gd name="csY60" fmla="*/ 1661175 h 2852344"/>
                <a:gd name="csX61" fmla="*/ 93807 w 2456826"/>
                <a:gd name="csY61" fmla="*/ 1808922 h 2852344"/>
                <a:gd name="csX62" fmla="*/ 142672 w 2456826"/>
                <a:gd name="csY62" fmla="*/ 1878495 h 2852344"/>
                <a:gd name="csX63" fmla="*/ 83037 w 2456826"/>
                <a:gd name="csY63" fmla="*/ 2007704 h 2852344"/>
                <a:gd name="csX64" fmla="*/ 112854 w 2456826"/>
                <a:gd name="csY64" fmla="*/ 2097156 h 2852344"/>
                <a:gd name="csX65" fmla="*/ 182428 w 2456826"/>
                <a:gd name="csY65" fmla="*/ 2156791 h 2852344"/>
                <a:gd name="csX66" fmla="*/ 242063 w 2456826"/>
                <a:gd name="csY66" fmla="*/ 2186608 h 2852344"/>
                <a:gd name="csX67" fmla="*/ 341454 w 2456826"/>
                <a:gd name="csY67" fmla="*/ 2136913 h 2852344"/>
                <a:gd name="csX68" fmla="*/ 430906 w 2456826"/>
                <a:gd name="csY68" fmla="*/ 2156791 h 2852344"/>
                <a:gd name="csX69" fmla="*/ 516045 w 2456826"/>
                <a:gd name="csY69" fmla="*/ 2098737 h 2852344"/>
                <a:gd name="csX70" fmla="*/ 589932 w 2456826"/>
                <a:gd name="csY70" fmla="*/ 2017643 h 2852344"/>
                <a:gd name="csX71" fmla="*/ 668415 w 2456826"/>
                <a:gd name="csY71" fmla="*/ 2078618 h 2852344"/>
                <a:gd name="csX0" fmla="*/ 668415 w 2456826"/>
                <a:gd name="csY0" fmla="*/ 2078618 h 2852344"/>
                <a:gd name="csX1" fmla="*/ 755685 w 2456826"/>
                <a:gd name="csY1" fmla="*/ 2219122 h 2852344"/>
                <a:gd name="csX2" fmla="*/ 888106 w 2456826"/>
                <a:gd name="csY2" fmla="*/ 2345635 h 2852344"/>
                <a:gd name="csX3" fmla="*/ 898393 w 2456826"/>
                <a:gd name="csY3" fmla="*/ 2454161 h 2852344"/>
                <a:gd name="csX4" fmla="*/ 874159 w 2456826"/>
                <a:gd name="csY4" fmla="*/ 2534419 h 2852344"/>
                <a:gd name="csX5" fmla="*/ 888106 w 2456826"/>
                <a:gd name="csY5" fmla="*/ 2613991 h 2852344"/>
                <a:gd name="csX6" fmla="*/ 901085 w 2456826"/>
                <a:gd name="csY6" fmla="*/ 2677735 h 2852344"/>
                <a:gd name="csX7" fmla="*/ 891630 w 2456826"/>
                <a:gd name="csY7" fmla="*/ 2743200 h 2852344"/>
                <a:gd name="csX8" fmla="*/ 973836 w 2456826"/>
                <a:gd name="csY8" fmla="*/ 2805515 h 2852344"/>
                <a:gd name="csX9" fmla="*/ 1145493 w 2456826"/>
                <a:gd name="csY9" fmla="*/ 2852344 h 2852344"/>
                <a:gd name="csX10" fmla="*/ 1202201 w 2456826"/>
                <a:gd name="csY10" fmla="*/ 2794236 h 2852344"/>
                <a:gd name="csX11" fmla="*/ 1339488 w 2456826"/>
                <a:gd name="csY11" fmla="*/ 2768811 h 2852344"/>
                <a:gd name="csX12" fmla="*/ 1449252 w 2456826"/>
                <a:gd name="csY12" fmla="*/ 2699795 h 2852344"/>
                <a:gd name="csX13" fmla="*/ 1572045 w 2456826"/>
                <a:gd name="csY13" fmla="*/ 2520333 h 2852344"/>
                <a:gd name="csX14" fmla="*/ 1606217 w 2456826"/>
                <a:gd name="csY14" fmla="*/ 2384051 h 2852344"/>
                <a:gd name="csX15" fmla="*/ 1649625 w 2456826"/>
                <a:gd name="csY15" fmla="*/ 2305112 h 2852344"/>
                <a:gd name="csX16" fmla="*/ 1722993 w 2456826"/>
                <a:gd name="csY16" fmla="*/ 2226179 h 2852344"/>
                <a:gd name="csX17" fmla="*/ 1773484 w 2456826"/>
                <a:gd name="csY17" fmla="*/ 2190459 h 2852344"/>
                <a:gd name="csX18" fmla="*/ 1835414 w 2456826"/>
                <a:gd name="csY18" fmla="*/ 2210523 h 2852344"/>
                <a:gd name="csX19" fmla="*/ 1943118 w 2456826"/>
                <a:gd name="csY19" fmla="*/ 2164662 h 2852344"/>
                <a:gd name="csX20" fmla="*/ 2069634 w 2456826"/>
                <a:gd name="csY20" fmla="*/ 2199228 h 2852344"/>
                <a:gd name="csX21" fmla="*/ 2050985 w 2456826"/>
                <a:gd name="csY21" fmla="*/ 2097156 h 2852344"/>
                <a:gd name="csX22" fmla="*/ 2070863 w 2456826"/>
                <a:gd name="csY22" fmla="*/ 2057400 h 2852344"/>
                <a:gd name="csX23" fmla="*/ 2015584 w 2456826"/>
                <a:gd name="csY23" fmla="*/ 1959163 h 2852344"/>
                <a:gd name="csX24" fmla="*/ 2194054 w 2456826"/>
                <a:gd name="csY24" fmla="*/ 1887876 h 2852344"/>
                <a:gd name="csX25" fmla="*/ 2274306 w 2456826"/>
                <a:gd name="csY25" fmla="*/ 1875163 h 2852344"/>
                <a:gd name="csX26" fmla="*/ 2294277 w 2456826"/>
                <a:gd name="csY26" fmla="*/ 1774711 h 2852344"/>
                <a:gd name="csX27" fmla="*/ 2333543 w 2456826"/>
                <a:gd name="csY27" fmla="*/ 1706049 h 2852344"/>
                <a:gd name="csX28" fmla="*/ 2316648 w 2456826"/>
                <a:gd name="csY28" fmla="*/ 1103057 h 2852344"/>
                <a:gd name="csX29" fmla="*/ 2456826 w 2456826"/>
                <a:gd name="csY29" fmla="*/ 1100191 h 2852344"/>
                <a:gd name="csX30" fmla="*/ 2436117 w 2456826"/>
                <a:gd name="csY30" fmla="*/ 177378 h 2852344"/>
                <a:gd name="csX31" fmla="*/ 2364682 w 2456826"/>
                <a:gd name="csY31" fmla="*/ 140115 h 2852344"/>
                <a:gd name="csX32" fmla="*/ 2278555 w 2456826"/>
                <a:gd name="csY32" fmla="*/ 189812 h 2852344"/>
                <a:gd name="csX33" fmla="*/ 2120558 w 2456826"/>
                <a:gd name="csY33" fmla="*/ 79513 h 2852344"/>
                <a:gd name="csX34" fmla="*/ 2070863 w 2456826"/>
                <a:gd name="csY34" fmla="*/ 99391 h 2852344"/>
                <a:gd name="csX35" fmla="*/ 2160315 w 2456826"/>
                <a:gd name="csY35" fmla="*/ 308113 h 2852344"/>
                <a:gd name="csX36" fmla="*/ 2150376 w 2456826"/>
                <a:gd name="csY36" fmla="*/ 337930 h 2852344"/>
                <a:gd name="csX37" fmla="*/ 2041045 w 2456826"/>
                <a:gd name="csY37" fmla="*/ 139148 h 2852344"/>
                <a:gd name="csX38" fmla="*/ 1901898 w 2456826"/>
                <a:gd name="csY38" fmla="*/ 129208 h 2852344"/>
                <a:gd name="csX39" fmla="*/ 1693176 w 2456826"/>
                <a:gd name="csY39" fmla="*/ 149087 h 2852344"/>
                <a:gd name="csX40" fmla="*/ 1683237 w 2456826"/>
                <a:gd name="csY40" fmla="*/ 59635 h 2852344"/>
                <a:gd name="csX41" fmla="*/ 1524211 w 2456826"/>
                <a:gd name="csY41" fmla="*/ 49695 h 2852344"/>
                <a:gd name="csX42" fmla="*/ 1514272 w 2456826"/>
                <a:gd name="csY42" fmla="*/ 109330 h 2852344"/>
                <a:gd name="csX43" fmla="*/ 1365185 w 2456826"/>
                <a:gd name="csY43" fmla="*/ 0 h 2852344"/>
                <a:gd name="csX44" fmla="*/ 1245915 w 2456826"/>
                <a:gd name="csY44" fmla="*/ 39756 h 2852344"/>
                <a:gd name="csX45" fmla="*/ 1186280 w 2456826"/>
                <a:gd name="csY45" fmla="*/ 9939 h 2852344"/>
                <a:gd name="csX46" fmla="*/ 1019559 w 2456826"/>
                <a:gd name="csY46" fmla="*/ 3449 h 2852344"/>
                <a:gd name="csX47" fmla="*/ 935706 w 2456826"/>
                <a:gd name="csY47" fmla="*/ 101476 h 2852344"/>
                <a:gd name="csX48" fmla="*/ 911856 w 2456826"/>
                <a:gd name="csY48" fmla="*/ 244220 h 2852344"/>
                <a:gd name="csX49" fmla="*/ 813346 w 2456826"/>
                <a:gd name="csY49" fmla="*/ 397194 h 2852344"/>
                <a:gd name="csX50" fmla="*/ 772958 w 2456826"/>
                <a:gd name="csY50" fmla="*/ 551231 h 2852344"/>
                <a:gd name="csX51" fmla="*/ 685678 w 2456826"/>
                <a:gd name="csY51" fmla="*/ 591047 h 2852344"/>
                <a:gd name="csX52" fmla="*/ 579993 w 2456826"/>
                <a:gd name="csY52" fmla="*/ 705678 h 2852344"/>
                <a:gd name="csX53" fmla="*/ 579993 w 2456826"/>
                <a:gd name="csY53" fmla="*/ 834887 h 2852344"/>
                <a:gd name="csX54" fmla="*/ 190073 w 2456826"/>
                <a:gd name="csY54" fmla="*/ 855137 h 2852344"/>
                <a:gd name="csX55" fmla="*/ 52587 w 2456826"/>
                <a:gd name="csY55" fmla="*/ 1055446 h 2852344"/>
                <a:gd name="csX56" fmla="*/ 51557 w 2456826"/>
                <a:gd name="csY56" fmla="*/ 1212574 h 2852344"/>
                <a:gd name="csX57" fmla="*/ 55610 w 2456826"/>
                <a:gd name="csY57" fmla="*/ 1362089 h 2852344"/>
                <a:gd name="csX58" fmla="*/ 0 w 2456826"/>
                <a:gd name="csY58" fmla="*/ 1452825 h 2852344"/>
                <a:gd name="csX59" fmla="*/ 51558 w 2456826"/>
                <a:gd name="csY59" fmla="*/ 1507695 h 2852344"/>
                <a:gd name="csX60" fmla="*/ 41617 w 2456826"/>
                <a:gd name="csY60" fmla="*/ 1563124 h 2852344"/>
                <a:gd name="csX61" fmla="*/ 93175 w 2456826"/>
                <a:gd name="csY61" fmla="*/ 1661175 h 2852344"/>
                <a:gd name="csX62" fmla="*/ 93807 w 2456826"/>
                <a:gd name="csY62" fmla="*/ 1808922 h 2852344"/>
                <a:gd name="csX63" fmla="*/ 142672 w 2456826"/>
                <a:gd name="csY63" fmla="*/ 1878495 h 2852344"/>
                <a:gd name="csX64" fmla="*/ 83037 w 2456826"/>
                <a:gd name="csY64" fmla="*/ 2007704 h 2852344"/>
                <a:gd name="csX65" fmla="*/ 112854 w 2456826"/>
                <a:gd name="csY65" fmla="*/ 2097156 h 2852344"/>
                <a:gd name="csX66" fmla="*/ 182428 w 2456826"/>
                <a:gd name="csY66" fmla="*/ 2156791 h 2852344"/>
                <a:gd name="csX67" fmla="*/ 242063 w 2456826"/>
                <a:gd name="csY67" fmla="*/ 2186608 h 2852344"/>
                <a:gd name="csX68" fmla="*/ 341454 w 2456826"/>
                <a:gd name="csY68" fmla="*/ 2136913 h 2852344"/>
                <a:gd name="csX69" fmla="*/ 430906 w 2456826"/>
                <a:gd name="csY69" fmla="*/ 2156791 h 2852344"/>
                <a:gd name="csX70" fmla="*/ 516045 w 2456826"/>
                <a:gd name="csY70" fmla="*/ 2098737 h 2852344"/>
                <a:gd name="csX71" fmla="*/ 589932 w 2456826"/>
                <a:gd name="csY71" fmla="*/ 2017643 h 2852344"/>
                <a:gd name="csX72" fmla="*/ 668415 w 2456826"/>
                <a:gd name="csY72" fmla="*/ 2078618 h 2852344"/>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70863 w 2456826"/>
                <a:gd name="csY34" fmla="*/ 109516 h 2862469"/>
                <a:gd name="csX35" fmla="*/ 2160315 w 2456826"/>
                <a:gd name="csY35" fmla="*/ 318238 h 2862469"/>
                <a:gd name="csX36" fmla="*/ 2150376 w 2456826"/>
                <a:gd name="csY36" fmla="*/ 348055 h 2862469"/>
                <a:gd name="csX37" fmla="*/ 2041045 w 2456826"/>
                <a:gd name="csY37" fmla="*/ 149273 h 2862469"/>
                <a:gd name="csX38" fmla="*/ 1901898 w 2456826"/>
                <a:gd name="csY38" fmla="*/ 139333 h 2862469"/>
                <a:gd name="csX39" fmla="*/ 1693176 w 2456826"/>
                <a:gd name="csY39" fmla="*/ 159212 h 2862469"/>
                <a:gd name="csX40" fmla="*/ 1683237 w 2456826"/>
                <a:gd name="csY40" fmla="*/ 69760 h 2862469"/>
                <a:gd name="csX41" fmla="*/ 1524211 w 2456826"/>
                <a:gd name="csY41" fmla="*/ 59820 h 2862469"/>
                <a:gd name="csX42" fmla="*/ 1514272 w 2456826"/>
                <a:gd name="csY42" fmla="*/ 119455 h 2862469"/>
                <a:gd name="csX43" fmla="*/ 1365185 w 2456826"/>
                <a:gd name="csY43" fmla="*/ 10125 h 2862469"/>
                <a:gd name="csX44" fmla="*/ 1245915 w 2456826"/>
                <a:gd name="csY44" fmla="*/ 49881 h 2862469"/>
                <a:gd name="csX45" fmla="*/ 1148584 w 2456826"/>
                <a:gd name="csY45" fmla="*/ 0 h 2862469"/>
                <a:gd name="csX46" fmla="*/ 1019559 w 2456826"/>
                <a:gd name="csY46" fmla="*/ 13574 h 2862469"/>
                <a:gd name="csX47" fmla="*/ 935706 w 2456826"/>
                <a:gd name="csY47" fmla="*/ 111601 h 2862469"/>
                <a:gd name="csX48" fmla="*/ 911856 w 2456826"/>
                <a:gd name="csY48" fmla="*/ 254345 h 2862469"/>
                <a:gd name="csX49" fmla="*/ 813346 w 2456826"/>
                <a:gd name="csY49" fmla="*/ 407319 h 2862469"/>
                <a:gd name="csX50" fmla="*/ 772958 w 2456826"/>
                <a:gd name="csY50" fmla="*/ 561356 h 2862469"/>
                <a:gd name="csX51" fmla="*/ 685678 w 2456826"/>
                <a:gd name="csY51" fmla="*/ 601172 h 2862469"/>
                <a:gd name="csX52" fmla="*/ 579993 w 2456826"/>
                <a:gd name="csY52" fmla="*/ 715803 h 2862469"/>
                <a:gd name="csX53" fmla="*/ 579993 w 2456826"/>
                <a:gd name="csY53" fmla="*/ 845012 h 2862469"/>
                <a:gd name="csX54" fmla="*/ 190073 w 2456826"/>
                <a:gd name="csY54" fmla="*/ 865262 h 2862469"/>
                <a:gd name="csX55" fmla="*/ 52587 w 2456826"/>
                <a:gd name="csY55" fmla="*/ 1065571 h 2862469"/>
                <a:gd name="csX56" fmla="*/ 51557 w 2456826"/>
                <a:gd name="csY56" fmla="*/ 1222699 h 2862469"/>
                <a:gd name="csX57" fmla="*/ 55610 w 2456826"/>
                <a:gd name="csY57" fmla="*/ 1372214 h 2862469"/>
                <a:gd name="csX58" fmla="*/ 0 w 2456826"/>
                <a:gd name="csY58" fmla="*/ 1462950 h 2862469"/>
                <a:gd name="csX59" fmla="*/ 51558 w 2456826"/>
                <a:gd name="csY59" fmla="*/ 1517820 h 2862469"/>
                <a:gd name="csX60" fmla="*/ 41617 w 2456826"/>
                <a:gd name="csY60" fmla="*/ 1573249 h 2862469"/>
                <a:gd name="csX61" fmla="*/ 93175 w 2456826"/>
                <a:gd name="csY61" fmla="*/ 1671300 h 2862469"/>
                <a:gd name="csX62" fmla="*/ 93807 w 2456826"/>
                <a:gd name="csY62" fmla="*/ 1819047 h 2862469"/>
                <a:gd name="csX63" fmla="*/ 142672 w 2456826"/>
                <a:gd name="csY63" fmla="*/ 1888620 h 2862469"/>
                <a:gd name="csX64" fmla="*/ 83037 w 2456826"/>
                <a:gd name="csY64" fmla="*/ 2017829 h 2862469"/>
                <a:gd name="csX65" fmla="*/ 112854 w 2456826"/>
                <a:gd name="csY65" fmla="*/ 2107281 h 2862469"/>
                <a:gd name="csX66" fmla="*/ 182428 w 2456826"/>
                <a:gd name="csY66" fmla="*/ 2166916 h 2862469"/>
                <a:gd name="csX67" fmla="*/ 242063 w 2456826"/>
                <a:gd name="csY67" fmla="*/ 2196733 h 2862469"/>
                <a:gd name="csX68" fmla="*/ 341454 w 2456826"/>
                <a:gd name="csY68" fmla="*/ 2147038 h 2862469"/>
                <a:gd name="csX69" fmla="*/ 430906 w 2456826"/>
                <a:gd name="csY69" fmla="*/ 2166916 h 2862469"/>
                <a:gd name="csX70" fmla="*/ 516045 w 2456826"/>
                <a:gd name="csY70" fmla="*/ 2108862 h 2862469"/>
                <a:gd name="csX71" fmla="*/ 589932 w 2456826"/>
                <a:gd name="csY71" fmla="*/ 2027768 h 2862469"/>
                <a:gd name="csX72" fmla="*/ 668415 w 2456826"/>
                <a:gd name="csY72"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70863 w 2456826"/>
                <a:gd name="csY34" fmla="*/ 109516 h 2862469"/>
                <a:gd name="csX35" fmla="*/ 2160315 w 2456826"/>
                <a:gd name="csY35" fmla="*/ 318238 h 2862469"/>
                <a:gd name="csX36" fmla="*/ 2150376 w 2456826"/>
                <a:gd name="csY36" fmla="*/ 348055 h 2862469"/>
                <a:gd name="csX37" fmla="*/ 2041045 w 2456826"/>
                <a:gd name="csY37" fmla="*/ 149273 h 2862469"/>
                <a:gd name="csX38" fmla="*/ 1901898 w 2456826"/>
                <a:gd name="csY38" fmla="*/ 139333 h 2862469"/>
                <a:gd name="csX39" fmla="*/ 1693176 w 2456826"/>
                <a:gd name="csY39" fmla="*/ 159212 h 2862469"/>
                <a:gd name="csX40" fmla="*/ 1683237 w 2456826"/>
                <a:gd name="csY40" fmla="*/ 69760 h 2862469"/>
                <a:gd name="csX41" fmla="*/ 1524211 w 2456826"/>
                <a:gd name="csY41" fmla="*/ 59820 h 2862469"/>
                <a:gd name="csX42" fmla="*/ 1514272 w 2456826"/>
                <a:gd name="csY42" fmla="*/ 119455 h 2862469"/>
                <a:gd name="csX43" fmla="*/ 1365185 w 2456826"/>
                <a:gd name="csY43" fmla="*/ 10125 h 2862469"/>
                <a:gd name="csX44" fmla="*/ 1245915 w 2456826"/>
                <a:gd name="csY44" fmla="*/ 49881 h 2862469"/>
                <a:gd name="csX45" fmla="*/ 1170344 w 2456826"/>
                <a:gd name="csY45" fmla="*/ 42238 h 2862469"/>
                <a:gd name="csX46" fmla="*/ 1148584 w 2456826"/>
                <a:gd name="csY46" fmla="*/ 0 h 2862469"/>
                <a:gd name="csX47" fmla="*/ 1019559 w 2456826"/>
                <a:gd name="csY47" fmla="*/ 13574 h 2862469"/>
                <a:gd name="csX48" fmla="*/ 935706 w 2456826"/>
                <a:gd name="csY48" fmla="*/ 111601 h 2862469"/>
                <a:gd name="csX49" fmla="*/ 911856 w 2456826"/>
                <a:gd name="csY49" fmla="*/ 254345 h 2862469"/>
                <a:gd name="csX50" fmla="*/ 813346 w 2456826"/>
                <a:gd name="csY50" fmla="*/ 407319 h 2862469"/>
                <a:gd name="csX51" fmla="*/ 772958 w 2456826"/>
                <a:gd name="csY51" fmla="*/ 561356 h 2862469"/>
                <a:gd name="csX52" fmla="*/ 685678 w 2456826"/>
                <a:gd name="csY52" fmla="*/ 601172 h 2862469"/>
                <a:gd name="csX53" fmla="*/ 579993 w 2456826"/>
                <a:gd name="csY53" fmla="*/ 715803 h 2862469"/>
                <a:gd name="csX54" fmla="*/ 579993 w 2456826"/>
                <a:gd name="csY54" fmla="*/ 845012 h 2862469"/>
                <a:gd name="csX55" fmla="*/ 190073 w 2456826"/>
                <a:gd name="csY55" fmla="*/ 865262 h 2862469"/>
                <a:gd name="csX56" fmla="*/ 52587 w 2456826"/>
                <a:gd name="csY56" fmla="*/ 1065571 h 2862469"/>
                <a:gd name="csX57" fmla="*/ 51557 w 2456826"/>
                <a:gd name="csY57" fmla="*/ 1222699 h 2862469"/>
                <a:gd name="csX58" fmla="*/ 55610 w 2456826"/>
                <a:gd name="csY58" fmla="*/ 1372214 h 2862469"/>
                <a:gd name="csX59" fmla="*/ 0 w 2456826"/>
                <a:gd name="csY59" fmla="*/ 1462950 h 2862469"/>
                <a:gd name="csX60" fmla="*/ 51558 w 2456826"/>
                <a:gd name="csY60" fmla="*/ 1517820 h 2862469"/>
                <a:gd name="csX61" fmla="*/ 41617 w 2456826"/>
                <a:gd name="csY61" fmla="*/ 1573249 h 2862469"/>
                <a:gd name="csX62" fmla="*/ 93175 w 2456826"/>
                <a:gd name="csY62" fmla="*/ 1671300 h 2862469"/>
                <a:gd name="csX63" fmla="*/ 93807 w 2456826"/>
                <a:gd name="csY63" fmla="*/ 1819047 h 2862469"/>
                <a:gd name="csX64" fmla="*/ 142672 w 2456826"/>
                <a:gd name="csY64" fmla="*/ 1888620 h 2862469"/>
                <a:gd name="csX65" fmla="*/ 83037 w 2456826"/>
                <a:gd name="csY65" fmla="*/ 2017829 h 2862469"/>
                <a:gd name="csX66" fmla="*/ 112854 w 2456826"/>
                <a:gd name="csY66" fmla="*/ 2107281 h 2862469"/>
                <a:gd name="csX67" fmla="*/ 182428 w 2456826"/>
                <a:gd name="csY67" fmla="*/ 2166916 h 2862469"/>
                <a:gd name="csX68" fmla="*/ 242063 w 2456826"/>
                <a:gd name="csY68" fmla="*/ 2196733 h 2862469"/>
                <a:gd name="csX69" fmla="*/ 341454 w 2456826"/>
                <a:gd name="csY69" fmla="*/ 2147038 h 2862469"/>
                <a:gd name="csX70" fmla="*/ 430906 w 2456826"/>
                <a:gd name="csY70" fmla="*/ 2166916 h 2862469"/>
                <a:gd name="csX71" fmla="*/ 516045 w 2456826"/>
                <a:gd name="csY71" fmla="*/ 2108862 h 2862469"/>
                <a:gd name="csX72" fmla="*/ 589932 w 2456826"/>
                <a:gd name="csY72" fmla="*/ 2027768 h 2862469"/>
                <a:gd name="csX73" fmla="*/ 668415 w 2456826"/>
                <a:gd name="csY73"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70863 w 2456826"/>
                <a:gd name="csY34" fmla="*/ 109516 h 2862469"/>
                <a:gd name="csX35" fmla="*/ 2160315 w 2456826"/>
                <a:gd name="csY35" fmla="*/ 318238 h 2862469"/>
                <a:gd name="csX36" fmla="*/ 2150376 w 2456826"/>
                <a:gd name="csY36" fmla="*/ 348055 h 2862469"/>
                <a:gd name="csX37" fmla="*/ 2041045 w 2456826"/>
                <a:gd name="csY37" fmla="*/ 149273 h 2862469"/>
                <a:gd name="csX38" fmla="*/ 1901898 w 2456826"/>
                <a:gd name="csY38" fmla="*/ 139333 h 2862469"/>
                <a:gd name="csX39" fmla="*/ 1693176 w 2456826"/>
                <a:gd name="csY39" fmla="*/ 159212 h 2862469"/>
                <a:gd name="csX40" fmla="*/ 1683237 w 2456826"/>
                <a:gd name="csY40" fmla="*/ 69760 h 2862469"/>
                <a:gd name="csX41" fmla="*/ 1524211 w 2456826"/>
                <a:gd name="csY41" fmla="*/ 59820 h 2862469"/>
                <a:gd name="csX42" fmla="*/ 1514272 w 2456826"/>
                <a:gd name="csY42" fmla="*/ 119455 h 2862469"/>
                <a:gd name="csX43" fmla="*/ 1365185 w 2456826"/>
                <a:gd name="csY43" fmla="*/ 10125 h 2862469"/>
                <a:gd name="csX44" fmla="*/ 1240530 w 2456826"/>
                <a:gd name="csY44" fmla="*/ 35550 h 2862469"/>
                <a:gd name="csX45" fmla="*/ 1170344 w 2456826"/>
                <a:gd name="csY45" fmla="*/ 42238 h 2862469"/>
                <a:gd name="csX46" fmla="*/ 1148584 w 2456826"/>
                <a:gd name="csY46" fmla="*/ 0 h 2862469"/>
                <a:gd name="csX47" fmla="*/ 1019559 w 2456826"/>
                <a:gd name="csY47" fmla="*/ 13574 h 2862469"/>
                <a:gd name="csX48" fmla="*/ 935706 w 2456826"/>
                <a:gd name="csY48" fmla="*/ 111601 h 2862469"/>
                <a:gd name="csX49" fmla="*/ 911856 w 2456826"/>
                <a:gd name="csY49" fmla="*/ 254345 h 2862469"/>
                <a:gd name="csX50" fmla="*/ 813346 w 2456826"/>
                <a:gd name="csY50" fmla="*/ 407319 h 2862469"/>
                <a:gd name="csX51" fmla="*/ 772958 w 2456826"/>
                <a:gd name="csY51" fmla="*/ 561356 h 2862469"/>
                <a:gd name="csX52" fmla="*/ 685678 w 2456826"/>
                <a:gd name="csY52" fmla="*/ 601172 h 2862469"/>
                <a:gd name="csX53" fmla="*/ 579993 w 2456826"/>
                <a:gd name="csY53" fmla="*/ 715803 h 2862469"/>
                <a:gd name="csX54" fmla="*/ 579993 w 2456826"/>
                <a:gd name="csY54" fmla="*/ 845012 h 2862469"/>
                <a:gd name="csX55" fmla="*/ 190073 w 2456826"/>
                <a:gd name="csY55" fmla="*/ 865262 h 2862469"/>
                <a:gd name="csX56" fmla="*/ 52587 w 2456826"/>
                <a:gd name="csY56" fmla="*/ 1065571 h 2862469"/>
                <a:gd name="csX57" fmla="*/ 51557 w 2456826"/>
                <a:gd name="csY57" fmla="*/ 1222699 h 2862469"/>
                <a:gd name="csX58" fmla="*/ 55610 w 2456826"/>
                <a:gd name="csY58" fmla="*/ 1372214 h 2862469"/>
                <a:gd name="csX59" fmla="*/ 0 w 2456826"/>
                <a:gd name="csY59" fmla="*/ 1462950 h 2862469"/>
                <a:gd name="csX60" fmla="*/ 51558 w 2456826"/>
                <a:gd name="csY60" fmla="*/ 1517820 h 2862469"/>
                <a:gd name="csX61" fmla="*/ 41617 w 2456826"/>
                <a:gd name="csY61" fmla="*/ 1573249 h 2862469"/>
                <a:gd name="csX62" fmla="*/ 93175 w 2456826"/>
                <a:gd name="csY62" fmla="*/ 1671300 h 2862469"/>
                <a:gd name="csX63" fmla="*/ 93807 w 2456826"/>
                <a:gd name="csY63" fmla="*/ 1819047 h 2862469"/>
                <a:gd name="csX64" fmla="*/ 142672 w 2456826"/>
                <a:gd name="csY64" fmla="*/ 1888620 h 2862469"/>
                <a:gd name="csX65" fmla="*/ 83037 w 2456826"/>
                <a:gd name="csY65" fmla="*/ 2017829 h 2862469"/>
                <a:gd name="csX66" fmla="*/ 112854 w 2456826"/>
                <a:gd name="csY66" fmla="*/ 2107281 h 2862469"/>
                <a:gd name="csX67" fmla="*/ 182428 w 2456826"/>
                <a:gd name="csY67" fmla="*/ 2166916 h 2862469"/>
                <a:gd name="csX68" fmla="*/ 242063 w 2456826"/>
                <a:gd name="csY68" fmla="*/ 2196733 h 2862469"/>
                <a:gd name="csX69" fmla="*/ 341454 w 2456826"/>
                <a:gd name="csY69" fmla="*/ 2147038 h 2862469"/>
                <a:gd name="csX70" fmla="*/ 430906 w 2456826"/>
                <a:gd name="csY70" fmla="*/ 2166916 h 2862469"/>
                <a:gd name="csX71" fmla="*/ 516045 w 2456826"/>
                <a:gd name="csY71" fmla="*/ 2108862 h 2862469"/>
                <a:gd name="csX72" fmla="*/ 589932 w 2456826"/>
                <a:gd name="csY72" fmla="*/ 2027768 h 2862469"/>
                <a:gd name="csX73" fmla="*/ 668415 w 2456826"/>
                <a:gd name="csY73"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70863 w 2456826"/>
                <a:gd name="csY34" fmla="*/ 109516 h 2862469"/>
                <a:gd name="csX35" fmla="*/ 2160315 w 2456826"/>
                <a:gd name="csY35" fmla="*/ 318238 h 2862469"/>
                <a:gd name="csX36" fmla="*/ 2150376 w 2456826"/>
                <a:gd name="csY36" fmla="*/ 348055 h 2862469"/>
                <a:gd name="csX37" fmla="*/ 2041045 w 2456826"/>
                <a:gd name="csY37" fmla="*/ 149273 h 2862469"/>
                <a:gd name="csX38" fmla="*/ 1901898 w 2456826"/>
                <a:gd name="csY38" fmla="*/ 139333 h 2862469"/>
                <a:gd name="csX39" fmla="*/ 1693176 w 2456826"/>
                <a:gd name="csY39" fmla="*/ 159212 h 2862469"/>
                <a:gd name="csX40" fmla="*/ 1683237 w 2456826"/>
                <a:gd name="csY40" fmla="*/ 69760 h 2862469"/>
                <a:gd name="csX41" fmla="*/ 1524211 w 2456826"/>
                <a:gd name="csY41" fmla="*/ 59820 h 2862469"/>
                <a:gd name="csX42" fmla="*/ 1514272 w 2456826"/>
                <a:gd name="csY42" fmla="*/ 119455 h 2862469"/>
                <a:gd name="csX43" fmla="*/ 1287100 w 2456826"/>
                <a:gd name="csY43" fmla="*/ 10125 h 2862469"/>
                <a:gd name="csX44" fmla="*/ 1240530 w 2456826"/>
                <a:gd name="csY44" fmla="*/ 35550 h 2862469"/>
                <a:gd name="csX45" fmla="*/ 1170344 w 2456826"/>
                <a:gd name="csY45" fmla="*/ 42238 h 2862469"/>
                <a:gd name="csX46" fmla="*/ 1148584 w 2456826"/>
                <a:gd name="csY46" fmla="*/ 0 h 2862469"/>
                <a:gd name="csX47" fmla="*/ 1019559 w 2456826"/>
                <a:gd name="csY47" fmla="*/ 13574 h 2862469"/>
                <a:gd name="csX48" fmla="*/ 935706 w 2456826"/>
                <a:gd name="csY48" fmla="*/ 111601 h 2862469"/>
                <a:gd name="csX49" fmla="*/ 911856 w 2456826"/>
                <a:gd name="csY49" fmla="*/ 254345 h 2862469"/>
                <a:gd name="csX50" fmla="*/ 813346 w 2456826"/>
                <a:gd name="csY50" fmla="*/ 407319 h 2862469"/>
                <a:gd name="csX51" fmla="*/ 772958 w 2456826"/>
                <a:gd name="csY51" fmla="*/ 561356 h 2862469"/>
                <a:gd name="csX52" fmla="*/ 685678 w 2456826"/>
                <a:gd name="csY52" fmla="*/ 601172 h 2862469"/>
                <a:gd name="csX53" fmla="*/ 579993 w 2456826"/>
                <a:gd name="csY53" fmla="*/ 715803 h 2862469"/>
                <a:gd name="csX54" fmla="*/ 579993 w 2456826"/>
                <a:gd name="csY54" fmla="*/ 845012 h 2862469"/>
                <a:gd name="csX55" fmla="*/ 190073 w 2456826"/>
                <a:gd name="csY55" fmla="*/ 865262 h 2862469"/>
                <a:gd name="csX56" fmla="*/ 52587 w 2456826"/>
                <a:gd name="csY56" fmla="*/ 1065571 h 2862469"/>
                <a:gd name="csX57" fmla="*/ 51557 w 2456826"/>
                <a:gd name="csY57" fmla="*/ 1222699 h 2862469"/>
                <a:gd name="csX58" fmla="*/ 55610 w 2456826"/>
                <a:gd name="csY58" fmla="*/ 1372214 h 2862469"/>
                <a:gd name="csX59" fmla="*/ 0 w 2456826"/>
                <a:gd name="csY59" fmla="*/ 1462950 h 2862469"/>
                <a:gd name="csX60" fmla="*/ 51558 w 2456826"/>
                <a:gd name="csY60" fmla="*/ 1517820 h 2862469"/>
                <a:gd name="csX61" fmla="*/ 41617 w 2456826"/>
                <a:gd name="csY61" fmla="*/ 1573249 h 2862469"/>
                <a:gd name="csX62" fmla="*/ 93175 w 2456826"/>
                <a:gd name="csY62" fmla="*/ 1671300 h 2862469"/>
                <a:gd name="csX63" fmla="*/ 93807 w 2456826"/>
                <a:gd name="csY63" fmla="*/ 1819047 h 2862469"/>
                <a:gd name="csX64" fmla="*/ 142672 w 2456826"/>
                <a:gd name="csY64" fmla="*/ 1888620 h 2862469"/>
                <a:gd name="csX65" fmla="*/ 83037 w 2456826"/>
                <a:gd name="csY65" fmla="*/ 2017829 h 2862469"/>
                <a:gd name="csX66" fmla="*/ 112854 w 2456826"/>
                <a:gd name="csY66" fmla="*/ 2107281 h 2862469"/>
                <a:gd name="csX67" fmla="*/ 182428 w 2456826"/>
                <a:gd name="csY67" fmla="*/ 2166916 h 2862469"/>
                <a:gd name="csX68" fmla="*/ 242063 w 2456826"/>
                <a:gd name="csY68" fmla="*/ 2196733 h 2862469"/>
                <a:gd name="csX69" fmla="*/ 341454 w 2456826"/>
                <a:gd name="csY69" fmla="*/ 2147038 h 2862469"/>
                <a:gd name="csX70" fmla="*/ 430906 w 2456826"/>
                <a:gd name="csY70" fmla="*/ 2166916 h 2862469"/>
                <a:gd name="csX71" fmla="*/ 516045 w 2456826"/>
                <a:gd name="csY71" fmla="*/ 2108862 h 2862469"/>
                <a:gd name="csX72" fmla="*/ 589932 w 2456826"/>
                <a:gd name="csY72" fmla="*/ 2027768 h 2862469"/>
                <a:gd name="csX73" fmla="*/ 668415 w 2456826"/>
                <a:gd name="csY73"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70863 w 2456826"/>
                <a:gd name="csY34" fmla="*/ 109516 h 2862469"/>
                <a:gd name="csX35" fmla="*/ 2160315 w 2456826"/>
                <a:gd name="csY35" fmla="*/ 318238 h 2862469"/>
                <a:gd name="csX36" fmla="*/ 2150376 w 2456826"/>
                <a:gd name="csY36" fmla="*/ 348055 h 2862469"/>
                <a:gd name="csX37" fmla="*/ 2041045 w 2456826"/>
                <a:gd name="csY37" fmla="*/ 149273 h 2862469"/>
                <a:gd name="csX38" fmla="*/ 1901898 w 2456826"/>
                <a:gd name="csY38" fmla="*/ 139333 h 2862469"/>
                <a:gd name="csX39" fmla="*/ 1693176 w 2456826"/>
                <a:gd name="csY39" fmla="*/ 159212 h 2862469"/>
                <a:gd name="csX40" fmla="*/ 1683237 w 2456826"/>
                <a:gd name="csY40" fmla="*/ 69760 h 2862469"/>
                <a:gd name="csX41" fmla="*/ 1524211 w 2456826"/>
                <a:gd name="csY41" fmla="*/ 59820 h 2862469"/>
                <a:gd name="csX42" fmla="*/ 1514272 w 2456826"/>
                <a:gd name="csY42" fmla="*/ 119455 h 2862469"/>
                <a:gd name="csX43" fmla="*/ 1366904 w 2456826"/>
                <a:gd name="csY43" fmla="*/ 79500 h 2862469"/>
                <a:gd name="csX44" fmla="*/ 1287100 w 2456826"/>
                <a:gd name="csY44" fmla="*/ 10125 h 2862469"/>
                <a:gd name="csX45" fmla="*/ 1240530 w 2456826"/>
                <a:gd name="csY45" fmla="*/ 35550 h 2862469"/>
                <a:gd name="csX46" fmla="*/ 1170344 w 2456826"/>
                <a:gd name="csY46" fmla="*/ 42238 h 2862469"/>
                <a:gd name="csX47" fmla="*/ 1148584 w 2456826"/>
                <a:gd name="csY47" fmla="*/ 0 h 2862469"/>
                <a:gd name="csX48" fmla="*/ 1019559 w 2456826"/>
                <a:gd name="csY48" fmla="*/ 13574 h 2862469"/>
                <a:gd name="csX49" fmla="*/ 935706 w 2456826"/>
                <a:gd name="csY49" fmla="*/ 111601 h 2862469"/>
                <a:gd name="csX50" fmla="*/ 911856 w 2456826"/>
                <a:gd name="csY50" fmla="*/ 254345 h 2862469"/>
                <a:gd name="csX51" fmla="*/ 813346 w 2456826"/>
                <a:gd name="csY51" fmla="*/ 407319 h 2862469"/>
                <a:gd name="csX52" fmla="*/ 772958 w 2456826"/>
                <a:gd name="csY52" fmla="*/ 561356 h 2862469"/>
                <a:gd name="csX53" fmla="*/ 685678 w 2456826"/>
                <a:gd name="csY53" fmla="*/ 601172 h 2862469"/>
                <a:gd name="csX54" fmla="*/ 579993 w 2456826"/>
                <a:gd name="csY54" fmla="*/ 715803 h 2862469"/>
                <a:gd name="csX55" fmla="*/ 579993 w 2456826"/>
                <a:gd name="csY55" fmla="*/ 845012 h 2862469"/>
                <a:gd name="csX56" fmla="*/ 190073 w 2456826"/>
                <a:gd name="csY56" fmla="*/ 865262 h 2862469"/>
                <a:gd name="csX57" fmla="*/ 52587 w 2456826"/>
                <a:gd name="csY57" fmla="*/ 1065571 h 2862469"/>
                <a:gd name="csX58" fmla="*/ 51557 w 2456826"/>
                <a:gd name="csY58" fmla="*/ 1222699 h 2862469"/>
                <a:gd name="csX59" fmla="*/ 55610 w 2456826"/>
                <a:gd name="csY59" fmla="*/ 1372214 h 2862469"/>
                <a:gd name="csX60" fmla="*/ 0 w 2456826"/>
                <a:gd name="csY60" fmla="*/ 1462950 h 2862469"/>
                <a:gd name="csX61" fmla="*/ 51558 w 2456826"/>
                <a:gd name="csY61" fmla="*/ 1517820 h 2862469"/>
                <a:gd name="csX62" fmla="*/ 41617 w 2456826"/>
                <a:gd name="csY62" fmla="*/ 1573249 h 2862469"/>
                <a:gd name="csX63" fmla="*/ 93175 w 2456826"/>
                <a:gd name="csY63" fmla="*/ 1671300 h 2862469"/>
                <a:gd name="csX64" fmla="*/ 93807 w 2456826"/>
                <a:gd name="csY64" fmla="*/ 1819047 h 2862469"/>
                <a:gd name="csX65" fmla="*/ 142672 w 2456826"/>
                <a:gd name="csY65" fmla="*/ 1888620 h 2862469"/>
                <a:gd name="csX66" fmla="*/ 83037 w 2456826"/>
                <a:gd name="csY66" fmla="*/ 2017829 h 2862469"/>
                <a:gd name="csX67" fmla="*/ 112854 w 2456826"/>
                <a:gd name="csY67" fmla="*/ 2107281 h 2862469"/>
                <a:gd name="csX68" fmla="*/ 182428 w 2456826"/>
                <a:gd name="csY68" fmla="*/ 2166916 h 2862469"/>
                <a:gd name="csX69" fmla="*/ 242063 w 2456826"/>
                <a:gd name="csY69" fmla="*/ 2196733 h 2862469"/>
                <a:gd name="csX70" fmla="*/ 341454 w 2456826"/>
                <a:gd name="csY70" fmla="*/ 2147038 h 2862469"/>
                <a:gd name="csX71" fmla="*/ 430906 w 2456826"/>
                <a:gd name="csY71" fmla="*/ 2166916 h 2862469"/>
                <a:gd name="csX72" fmla="*/ 516045 w 2456826"/>
                <a:gd name="csY72" fmla="*/ 2108862 h 2862469"/>
                <a:gd name="csX73" fmla="*/ 589932 w 2456826"/>
                <a:gd name="csY73" fmla="*/ 2027768 h 2862469"/>
                <a:gd name="csX74" fmla="*/ 668415 w 2456826"/>
                <a:gd name="csY74"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70863 w 2456826"/>
                <a:gd name="csY34" fmla="*/ 109516 h 2862469"/>
                <a:gd name="csX35" fmla="*/ 2160315 w 2456826"/>
                <a:gd name="csY35" fmla="*/ 318238 h 2862469"/>
                <a:gd name="csX36" fmla="*/ 2150376 w 2456826"/>
                <a:gd name="csY36" fmla="*/ 348055 h 2862469"/>
                <a:gd name="csX37" fmla="*/ 2041045 w 2456826"/>
                <a:gd name="csY37" fmla="*/ 149273 h 2862469"/>
                <a:gd name="csX38" fmla="*/ 1901898 w 2456826"/>
                <a:gd name="csY38" fmla="*/ 139333 h 2862469"/>
                <a:gd name="csX39" fmla="*/ 1693176 w 2456826"/>
                <a:gd name="csY39" fmla="*/ 159212 h 2862469"/>
                <a:gd name="csX40" fmla="*/ 1683237 w 2456826"/>
                <a:gd name="csY40" fmla="*/ 69760 h 2862469"/>
                <a:gd name="csX41" fmla="*/ 1524211 w 2456826"/>
                <a:gd name="csY41" fmla="*/ 59820 h 2862469"/>
                <a:gd name="csX42" fmla="*/ 1460420 w 2456826"/>
                <a:gd name="csY42" fmla="*/ 85059 h 2862469"/>
                <a:gd name="csX43" fmla="*/ 1366904 w 2456826"/>
                <a:gd name="csY43" fmla="*/ 79500 h 2862469"/>
                <a:gd name="csX44" fmla="*/ 1287100 w 2456826"/>
                <a:gd name="csY44" fmla="*/ 10125 h 2862469"/>
                <a:gd name="csX45" fmla="*/ 1240530 w 2456826"/>
                <a:gd name="csY45" fmla="*/ 35550 h 2862469"/>
                <a:gd name="csX46" fmla="*/ 1170344 w 2456826"/>
                <a:gd name="csY46" fmla="*/ 42238 h 2862469"/>
                <a:gd name="csX47" fmla="*/ 1148584 w 2456826"/>
                <a:gd name="csY47" fmla="*/ 0 h 2862469"/>
                <a:gd name="csX48" fmla="*/ 1019559 w 2456826"/>
                <a:gd name="csY48" fmla="*/ 13574 h 2862469"/>
                <a:gd name="csX49" fmla="*/ 935706 w 2456826"/>
                <a:gd name="csY49" fmla="*/ 111601 h 2862469"/>
                <a:gd name="csX50" fmla="*/ 911856 w 2456826"/>
                <a:gd name="csY50" fmla="*/ 254345 h 2862469"/>
                <a:gd name="csX51" fmla="*/ 813346 w 2456826"/>
                <a:gd name="csY51" fmla="*/ 407319 h 2862469"/>
                <a:gd name="csX52" fmla="*/ 772958 w 2456826"/>
                <a:gd name="csY52" fmla="*/ 561356 h 2862469"/>
                <a:gd name="csX53" fmla="*/ 685678 w 2456826"/>
                <a:gd name="csY53" fmla="*/ 601172 h 2862469"/>
                <a:gd name="csX54" fmla="*/ 579993 w 2456826"/>
                <a:gd name="csY54" fmla="*/ 715803 h 2862469"/>
                <a:gd name="csX55" fmla="*/ 579993 w 2456826"/>
                <a:gd name="csY55" fmla="*/ 845012 h 2862469"/>
                <a:gd name="csX56" fmla="*/ 190073 w 2456826"/>
                <a:gd name="csY56" fmla="*/ 865262 h 2862469"/>
                <a:gd name="csX57" fmla="*/ 52587 w 2456826"/>
                <a:gd name="csY57" fmla="*/ 1065571 h 2862469"/>
                <a:gd name="csX58" fmla="*/ 51557 w 2456826"/>
                <a:gd name="csY58" fmla="*/ 1222699 h 2862469"/>
                <a:gd name="csX59" fmla="*/ 55610 w 2456826"/>
                <a:gd name="csY59" fmla="*/ 1372214 h 2862469"/>
                <a:gd name="csX60" fmla="*/ 0 w 2456826"/>
                <a:gd name="csY60" fmla="*/ 1462950 h 2862469"/>
                <a:gd name="csX61" fmla="*/ 51558 w 2456826"/>
                <a:gd name="csY61" fmla="*/ 1517820 h 2862469"/>
                <a:gd name="csX62" fmla="*/ 41617 w 2456826"/>
                <a:gd name="csY62" fmla="*/ 1573249 h 2862469"/>
                <a:gd name="csX63" fmla="*/ 93175 w 2456826"/>
                <a:gd name="csY63" fmla="*/ 1671300 h 2862469"/>
                <a:gd name="csX64" fmla="*/ 93807 w 2456826"/>
                <a:gd name="csY64" fmla="*/ 1819047 h 2862469"/>
                <a:gd name="csX65" fmla="*/ 142672 w 2456826"/>
                <a:gd name="csY65" fmla="*/ 1888620 h 2862469"/>
                <a:gd name="csX66" fmla="*/ 83037 w 2456826"/>
                <a:gd name="csY66" fmla="*/ 2017829 h 2862469"/>
                <a:gd name="csX67" fmla="*/ 112854 w 2456826"/>
                <a:gd name="csY67" fmla="*/ 2107281 h 2862469"/>
                <a:gd name="csX68" fmla="*/ 182428 w 2456826"/>
                <a:gd name="csY68" fmla="*/ 2166916 h 2862469"/>
                <a:gd name="csX69" fmla="*/ 242063 w 2456826"/>
                <a:gd name="csY69" fmla="*/ 2196733 h 2862469"/>
                <a:gd name="csX70" fmla="*/ 341454 w 2456826"/>
                <a:gd name="csY70" fmla="*/ 2147038 h 2862469"/>
                <a:gd name="csX71" fmla="*/ 430906 w 2456826"/>
                <a:gd name="csY71" fmla="*/ 2166916 h 2862469"/>
                <a:gd name="csX72" fmla="*/ 516045 w 2456826"/>
                <a:gd name="csY72" fmla="*/ 2108862 h 2862469"/>
                <a:gd name="csX73" fmla="*/ 589932 w 2456826"/>
                <a:gd name="csY73" fmla="*/ 2027768 h 2862469"/>
                <a:gd name="csX74" fmla="*/ 668415 w 2456826"/>
                <a:gd name="csY74"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70863 w 2456826"/>
                <a:gd name="csY34" fmla="*/ 109516 h 2862469"/>
                <a:gd name="csX35" fmla="*/ 2160315 w 2456826"/>
                <a:gd name="csY35" fmla="*/ 318238 h 2862469"/>
                <a:gd name="csX36" fmla="*/ 2150376 w 2456826"/>
                <a:gd name="csY36" fmla="*/ 348055 h 2862469"/>
                <a:gd name="csX37" fmla="*/ 2041045 w 2456826"/>
                <a:gd name="csY37" fmla="*/ 149273 h 2862469"/>
                <a:gd name="csX38" fmla="*/ 1901898 w 2456826"/>
                <a:gd name="csY38" fmla="*/ 139333 h 2862469"/>
                <a:gd name="csX39" fmla="*/ 1693176 w 2456826"/>
                <a:gd name="csY39" fmla="*/ 159212 h 2862469"/>
                <a:gd name="csX40" fmla="*/ 1683237 w 2456826"/>
                <a:gd name="csY40" fmla="*/ 69760 h 2862469"/>
                <a:gd name="csX41" fmla="*/ 1467666 w 2456826"/>
                <a:gd name="csY41" fmla="*/ 25424 h 2862469"/>
                <a:gd name="csX42" fmla="*/ 1460420 w 2456826"/>
                <a:gd name="csY42" fmla="*/ 85059 h 2862469"/>
                <a:gd name="csX43" fmla="*/ 1366904 w 2456826"/>
                <a:gd name="csY43" fmla="*/ 79500 h 2862469"/>
                <a:gd name="csX44" fmla="*/ 1287100 w 2456826"/>
                <a:gd name="csY44" fmla="*/ 10125 h 2862469"/>
                <a:gd name="csX45" fmla="*/ 1240530 w 2456826"/>
                <a:gd name="csY45" fmla="*/ 35550 h 2862469"/>
                <a:gd name="csX46" fmla="*/ 1170344 w 2456826"/>
                <a:gd name="csY46" fmla="*/ 42238 h 2862469"/>
                <a:gd name="csX47" fmla="*/ 1148584 w 2456826"/>
                <a:gd name="csY47" fmla="*/ 0 h 2862469"/>
                <a:gd name="csX48" fmla="*/ 1019559 w 2456826"/>
                <a:gd name="csY48" fmla="*/ 13574 h 2862469"/>
                <a:gd name="csX49" fmla="*/ 935706 w 2456826"/>
                <a:gd name="csY49" fmla="*/ 111601 h 2862469"/>
                <a:gd name="csX50" fmla="*/ 911856 w 2456826"/>
                <a:gd name="csY50" fmla="*/ 254345 h 2862469"/>
                <a:gd name="csX51" fmla="*/ 813346 w 2456826"/>
                <a:gd name="csY51" fmla="*/ 407319 h 2862469"/>
                <a:gd name="csX52" fmla="*/ 772958 w 2456826"/>
                <a:gd name="csY52" fmla="*/ 561356 h 2862469"/>
                <a:gd name="csX53" fmla="*/ 685678 w 2456826"/>
                <a:gd name="csY53" fmla="*/ 601172 h 2862469"/>
                <a:gd name="csX54" fmla="*/ 579993 w 2456826"/>
                <a:gd name="csY54" fmla="*/ 715803 h 2862469"/>
                <a:gd name="csX55" fmla="*/ 579993 w 2456826"/>
                <a:gd name="csY55" fmla="*/ 845012 h 2862469"/>
                <a:gd name="csX56" fmla="*/ 190073 w 2456826"/>
                <a:gd name="csY56" fmla="*/ 865262 h 2862469"/>
                <a:gd name="csX57" fmla="*/ 52587 w 2456826"/>
                <a:gd name="csY57" fmla="*/ 1065571 h 2862469"/>
                <a:gd name="csX58" fmla="*/ 51557 w 2456826"/>
                <a:gd name="csY58" fmla="*/ 1222699 h 2862469"/>
                <a:gd name="csX59" fmla="*/ 55610 w 2456826"/>
                <a:gd name="csY59" fmla="*/ 1372214 h 2862469"/>
                <a:gd name="csX60" fmla="*/ 0 w 2456826"/>
                <a:gd name="csY60" fmla="*/ 1462950 h 2862469"/>
                <a:gd name="csX61" fmla="*/ 51558 w 2456826"/>
                <a:gd name="csY61" fmla="*/ 1517820 h 2862469"/>
                <a:gd name="csX62" fmla="*/ 41617 w 2456826"/>
                <a:gd name="csY62" fmla="*/ 1573249 h 2862469"/>
                <a:gd name="csX63" fmla="*/ 93175 w 2456826"/>
                <a:gd name="csY63" fmla="*/ 1671300 h 2862469"/>
                <a:gd name="csX64" fmla="*/ 93807 w 2456826"/>
                <a:gd name="csY64" fmla="*/ 1819047 h 2862469"/>
                <a:gd name="csX65" fmla="*/ 142672 w 2456826"/>
                <a:gd name="csY65" fmla="*/ 1888620 h 2862469"/>
                <a:gd name="csX66" fmla="*/ 83037 w 2456826"/>
                <a:gd name="csY66" fmla="*/ 2017829 h 2862469"/>
                <a:gd name="csX67" fmla="*/ 112854 w 2456826"/>
                <a:gd name="csY67" fmla="*/ 2107281 h 2862469"/>
                <a:gd name="csX68" fmla="*/ 182428 w 2456826"/>
                <a:gd name="csY68" fmla="*/ 2166916 h 2862469"/>
                <a:gd name="csX69" fmla="*/ 242063 w 2456826"/>
                <a:gd name="csY69" fmla="*/ 2196733 h 2862469"/>
                <a:gd name="csX70" fmla="*/ 341454 w 2456826"/>
                <a:gd name="csY70" fmla="*/ 2147038 h 2862469"/>
                <a:gd name="csX71" fmla="*/ 430906 w 2456826"/>
                <a:gd name="csY71" fmla="*/ 2166916 h 2862469"/>
                <a:gd name="csX72" fmla="*/ 516045 w 2456826"/>
                <a:gd name="csY72" fmla="*/ 2108862 h 2862469"/>
                <a:gd name="csX73" fmla="*/ 589932 w 2456826"/>
                <a:gd name="csY73" fmla="*/ 2027768 h 2862469"/>
                <a:gd name="csX74" fmla="*/ 668415 w 2456826"/>
                <a:gd name="csY74"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70863 w 2456826"/>
                <a:gd name="csY34" fmla="*/ 109516 h 2862469"/>
                <a:gd name="csX35" fmla="*/ 2160315 w 2456826"/>
                <a:gd name="csY35" fmla="*/ 318238 h 2862469"/>
                <a:gd name="csX36" fmla="*/ 2150376 w 2456826"/>
                <a:gd name="csY36" fmla="*/ 348055 h 2862469"/>
                <a:gd name="csX37" fmla="*/ 2041045 w 2456826"/>
                <a:gd name="csY37" fmla="*/ 149273 h 2862469"/>
                <a:gd name="csX38" fmla="*/ 1901898 w 2456826"/>
                <a:gd name="csY38" fmla="*/ 139333 h 2862469"/>
                <a:gd name="csX39" fmla="*/ 1693176 w 2456826"/>
                <a:gd name="csY39" fmla="*/ 159212 h 2862469"/>
                <a:gd name="csX40" fmla="*/ 1629385 w 2456826"/>
                <a:gd name="csY40" fmla="*/ 55428 h 2862469"/>
                <a:gd name="csX41" fmla="*/ 1467666 w 2456826"/>
                <a:gd name="csY41" fmla="*/ 25424 h 2862469"/>
                <a:gd name="csX42" fmla="*/ 1460420 w 2456826"/>
                <a:gd name="csY42" fmla="*/ 85059 h 2862469"/>
                <a:gd name="csX43" fmla="*/ 1366904 w 2456826"/>
                <a:gd name="csY43" fmla="*/ 79500 h 2862469"/>
                <a:gd name="csX44" fmla="*/ 1287100 w 2456826"/>
                <a:gd name="csY44" fmla="*/ 10125 h 2862469"/>
                <a:gd name="csX45" fmla="*/ 1240530 w 2456826"/>
                <a:gd name="csY45" fmla="*/ 35550 h 2862469"/>
                <a:gd name="csX46" fmla="*/ 1170344 w 2456826"/>
                <a:gd name="csY46" fmla="*/ 42238 h 2862469"/>
                <a:gd name="csX47" fmla="*/ 1148584 w 2456826"/>
                <a:gd name="csY47" fmla="*/ 0 h 2862469"/>
                <a:gd name="csX48" fmla="*/ 1019559 w 2456826"/>
                <a:gd name="csY48" fmla="*/ 13574 h 2862469"/>
                <a:gd name="csX49" fmla="*/ 935706 w 2456826"/>
                <a:gd name="csY49" fmla="*/ 111601 h 2862469"/>
                <a:gd name="csX50" fmla="*/ 911856 w 2456826"/>
                <a:gd name="csY50" fmla="*/ 254345 h 2862469"/>
                <a:gd name="csX51" fmla="*/ 813346 w 2456826"/>
                <a:gd name="csY51" fmla="*/ 407319 h 2862469"/>
                <a:gd name="csX52" fmla="*/ 772958 w 2456826"/>
                <a:gd name="csY52" fmla="*/ 561356 h 2862469"/>
                <a:gd name="csX53" fmla="*/ 685678 w 2456826"/>
                <a:gd name="csY53" fmla="*/ 601172 h 2862469"/>
                <a:gd name="csX54" fmla="*/ 579993 w 2456826"/>
                <a:gd name="csY54" fmla="*/ 715803 h 2862469"/>
                <a:gd name="csX55" fmla="*/ 579993 w 2456826"/>
                <a:gd name="csY55" fmla="*/ 845012 h 2862469"/>
                <a:gd name="csX56" fmla="*/ 190073 w 2456826"/>
                <a:gd name="csY56" fmla="*/ 865262 h 2862469"/>
                <a:gd name="csX57" fmla="*/ 52587 w 2456826"/>
                <a:gd name="csY57" fmla="*/ 1065571 h 2862469"/>
                <a:gd name="csX58" fmla="*/ 51557 w 2456826"/>
                <a:gd name="csY58" fmla="*/ 1222699 h 2862469"/>
                <a:gd name="csX59" fmla="*/ 55610 w 2456826"/>
                <a:gd name="csY59" fmla="*/ 1372214 h 2862469"/>
                <a:gd name="csX60" fmla="*/ 0 w 2456826"/>
                <a:gd name="csY60" fmla="*/ 1462950 h 2862469"/>
                <a:gd name="csX61" fmla="*/ 51558 w 2456826"/>
                <a:gd name="csY61" fmla="*/ 1517820 h 2862469"/>
                <a:gd name="csX62" fmla="*/ 41617 w 2456826"/>
                <a:gd name="csY62" fmla="*/ 1573249 h 2862469"/>
                <a:gd name="csX63" fmla="*/ 93175 w 2456826"/>
                <a:gd name="csY63" fmla="*/ 1671300 h 2862469"/>
                <a:gd name="csX64" fmla="*/ 93807 w 2456826"/>
                <a:gd name="csY64" fmla="*/ 1819047 h 2862469"/>
                <a:gd name="csX65" fmla="*/ 142672 w 2456826"/>
                <a:gd name="csY65" fmla="*/ 1888620 h 2862469"/>
                <a:gd name="csX66" fmla="*/ 83037 w 2456826"/>
                <a:gd name="csY66" fmla="*/ 2017829 h 2862469"/>
                <a:gd name="csX67" fmla="*/ 112854 w 2456826"/>
                <a:gd name="csY67" fmla="*/ 2107281 h 2862469"/>
                <a:gd name="csX68" fmla="*/ 182428 w 2456826"/>
                <a:gd name="csY68" fmla="*/ 2166916 h 2862469"/>
                <a:gd name="csX69" fmla="*/ 242063 w 2456826"/>
                <a:gd name="csY69" fmla="*/ 2196733 h 2862469"/>
                <a:gd name="csX70" fmla="*/ 341454 w 2456826"/>
                <a:gd name="csY70" fmla="*/ 2147038 h 2862469"/>
                <a:gd name="csX71" fmla="*/ 430906 w 2456826"/>
                <a:gd name="csY71" fmla="*/ 2166916 h 2862469"/>
                <a:gd name="csX72" fmla="*/ 516045 w 2456826"/>
                <a:gd name="csY72" fmla="*/ 2108862 h 2862469"/>
                <a:gd name="csX73" fmla="*/ 589932 w 2456826"/>
                <a:gd name="csY73" fmla="*/ 2027768 h 2862469"/>
                <a:gd name="csX74" fmla="*/ 668415 w 2456826"/>
                <a:gd name="csY74"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70863 w 2456826"/>
                <a:gd name="csY34" fmla="*/ 109516 h 2862469"/>
                <a:gd name="csX35" fmla="*/ 2160315 w 2456826"/>
                <a:gd name="csY35" fmla="*/ 318238 h 2862469"/>
                <a:gd name="csX36" fmla="*/ 2150376 w 2456826"/>
                <a:gd name="csY36" fmla="*/ 348055 h 2862469"/>
                <a:gd name="csX37" fmla="*/ 2041045 w 2456826"/>
                <a:gd name="csY37" fmla="*/ 149273 h 2862469"/>
                <a:gd name="csX38" fmla="*/ 1901898 w 2456826"/>
                <a:gd name="csY38" fmla="*/ 139333 h 2862469"/>
                <a:gd name="csX39" fmla="*/ 1636632 w 2456826"/>
                <a:gd name="csY39" fmla="*/ 121949 h 2862469"/>
                <a:gd name="csX40" fmla="*/ 1629385 w 2456826"/>
                <a:gd name="csY40" fmla="*/ 55428 h 2862469"/>
                <a:gd name="csX41" fmla="*/ 1467666 w 2456826"/>
                <a:gd name="csY41" fmla="*/ 25424 h 2862469"/>
                <a:gd name="csX42" fmla="*/ 1460420 w 2456826"/>
                <a:gd name="csY42" fmla="*/ 85059 h 2862469"/>
                <a:gd name="csX43" fmla="*/ 1366904 w 2456826"/>
                <a:gd name="csY43" fmla="*/ 79500 h 2862469"/>
                <a:gd name="csX44" fmla="*/ 1287100 w 2456826"/>
                <a:gd name="csY44" fmla="*/ 10125 h 2862469"/>
                <a:gd name="csX45" fmla="*/ 1240530 w 2456826"/>
                <a:gd name="csY45" fmla="*/ 35550 h 2862469"/>
                <a:gd name="csX46" fmla="*/ 1170344 w 2456826"/>
                <a:gd name="csY46" fmla="*/ 42238 h 2862469"/>
                <a:gd name="csX47" fmla="*/ 1148584 w 2456826"/>
                <a:gd name="csY47" fmla="*/ 0 h 2862469"/>
                <a:gd name="csX48" fmla="*/ 1019559 w 2456826"/>
                <a:gd name="csY48" fmla="*/ 13574 h 2862469"/>
                <a:gd name="csX49" fmla="*/ 935706 w 2456826"/>
                <a:gd name="csY49" fmla="*/ 111601 h 2862469"/>
                <a:gd name="csX50" fmla="*/ 911856 w 2456826"/>
                <a:gd name="csY50" fmla="*/ 254345 h 2862469"/>
                <a:gd name="csX51" fmla="*/ 813346 w 2456826"/>
                <a:gd name="csY51" fmla="*/ 407319 h 2862469"/>
                <a:gd name="csX52" fmla="*/ 772958 w 2456826"/>
                <a:gd name="csY52" fmla="*/ 561356 h 2862469"/>
                <a:gd name="csX53" fmla="*/ 685678 w 2456826"/>
                <a:gd name="csY53" fmla="*/ 601172 h 2862469"/>
                <a:gd name="csX54" fmla="*/ 579993 w 2456826"/>
                <a:gd name="csY54" fmla="*/ 715803 h 2862469"/>
                <a:gd name="csX55" fmla="*/ 579993 w 2456826"/>
                <a:gd name="csY55" fmla="*/ 845012 h 2862469"/>
                <a:gd name="csX56" fmla="*/ 190073 w 2456826"/>
                <a:gd name="csY56" fmla="*/ 865262 h 2862469"/>
                <a:gd name="csX57" fmla="*/ 52587 w 2456826"/>
                <a:gd name="csY57" fmla="*/ 1065571 h 2862469"/>
                <a:gd name="csX58" fmla="*/ 51557 w 2456826"/>
                <a:gd name="csY58" fmla="*/ 1222699 h 2862469"/>
                <a:gd name="csX59" fmla="*/ 55610 w 2456826"/>
                <a:gd name="csY59" fmla="*/ 1372214 h 2862469"/>
                <a:gd name="csX60" fmla="*/ 0 w 2456826"/>
                <a:gd name="csY60" fmla="*/ 1462950 h 2862469"/>
                <a:gd name="csX61" fmla="*/ 51558 w 2456826"/>
                <a:gd name="csY61" fmla="*/ 1517820 h 2862469"/>
                <a:gd name="csX62" fmla="*/ 41617 w 2456826"/>
                <a:gd name="csY62" fmla="*/ 1573249 h 2862469"/>
                <a:gd name="csX63" fmla="*/ 93175 w 2456826"/>
                <a:gd name="csY63" fmla="*/ 1671300 h 2862469"/>
                <a:gd name="csX64" fmla="*/ 93807 w 2456826"/>
                <a:gd name="csY64" fmla="*/ 1819047 h 2862469"/>
                <a:gd name="csX65" fmla="*/ 142672 w 2456826"/>
                <a:gd name="csY65" fmla="*/ 1888620 h 2862469"/>
                <a:gd name="csX66" fmla="*/ 83037 w 2456826"/>
                <a:gd name="csY66" fmla="*/ 2017829 h 2862469"/>
                <a:gd name="csX67" fmla="*/ 112854 w 2456826"/>
                <a:gd name="csY67" fmla="*/ 2107281 h 2862469"/>
                <a:gd name="csX68" fmla="*/ 182428 w 2456826"/>
                <a:gd name="csY68" fmla="*/ 2166916 h 2862469"/>
                <a:gd name="csX69" fmla="*/ 242063 w 2456826"/>
                <a:gd name="csY69" fmla="*/ 2196733 h 2862469"/>
                <a:gd name="csX70" fmla="*/ 341454 w 2456826"/>
                <a:gd name="csY70" fmla="*/ 2147038 h 2862469"/>
                <a:gd name="csX71" fmla="*/ 430906 w 2456826"/>
                <a:gd name="csY71" fmla="*/ 2166916 h 2862469"/>
                <a:gd name="csX72" fmla="*/ 516045 w 2456826"/>
                <a:gd name="csY72" fmla="*/ 2108862 h 2862469"/>
                <a:gd name="csX73" fmla="*/ 589932 w 2456826"/>
                <a:gd name="csY73" fmla="*/ 2027768 h 2862469"/>
                <a:gd name="csX74" fmla="*/ 668415 w 2456826"/>
                <a:gd name="csY74"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70863 w 2456826"/>
                <a:gd name="csY34" fmla="*/ 109516 h 2862469"/>
                <a:gd name="csX35" fmla="*/ 2160315 w 2456826"/>
                <a:gd name="csY35" fmla="*/ 318238 h 2862469"/>
                <a:gd name="csX36" fmla="*/ 2150376 w 2456826"/>
                <a:gd name="csY36" fmla="*/ 348055 h 2862469"/>
                <a:gd name="csX37" fmla="*/ 2041045 w 2456826"/>
                <a:gd name="csY37" fmla="*/ 149273 h 2862469"/>
                <a:gd name="csX38" fmla="*/ 1901898 w 2456826"/>
                <a:gd name="csY38" fmla="*/ 139333 h 2862469"/>
                <a:gd name="csX39" fmla="*/ 1727711 w 2456826"/>
                <a:gd name="csY39" fmla="*/ 125361 h 2862469"/>
                <a:gd name="csX40" fmla="*/ 1636632 w 2456826"/>
                <a:gd name="csY40" fmla="*/ 121949 h 2862469"/>
                <a:gd name="csX41" fmla="*/ 1629385 w 2456826"/>
                <a:gd name="csY41" fmla="*/ 55428 h 2862469"/>
                <a:gd name="csX42" fmla="*/ 1467666 w 2456826"/>
                <a:gd name="csY42" fmla="*/ 25424 h 2862469"/>
                <a:gd name="csX43" fmla="*/ 1460420 w 2456826"/>
                <a:gd name="csY43" fmla="*/ 85059 h 2862469"/>
                <a:gd name="csX44" fmla="*/ 1366904 w 2456826"/>
                <a:gd name="csY44" fmla="*/ 79500 h 2862469"/>
                <a:gd name="csX45" fmla="*/ 1287100 w 2456826"/>
                <a:gd name="csY45" fmla="*/ 10125 h 2862469"/>
                <a:gd name="csX46" fmla="*/ 1240530 w 2456826"/>
                <a:gd name="csY46" fmla="*/ 35550 h 2862469"/>
                <a:gd name="csX47" fmla="*/ 1170344 w 2456826"/>
                <a:gd name="csY47" fmla="*/ 42238 h 2862469"/>
                <a:gd name="csX48" fmla="*/ 1148584 w 2456826"/>
                <a:gd name="csY48" fmla="*/ 0 h 2862469"/>
                <a:gd name="csX49" fmla="*/ 1019559 w 2456826"/>
                <a:gd name="csY49" fmla="*/ 13574 h 2862469"/>
                <a:gd name="csX50" fmla="*/ 935706 w 2456826"/>
                <a:gd name="csY50" fmla="*/ 111601 h 2862469"/>
                <a:gd name="csX51" fmla="*/ 911856 w 2456826"/>
                <a:gd name="csY51" fmla="*/ 254345 h 2862469"/>
                <a:gd name="csX52" fmla="*/ 813346 w 2456826"/>
                <a:gd name="csY52" fmla="*/ 407319 h 2862469"/>
                <a:gd name="csX53" fmla="*/ 772958 w 2456826"/>
                <a:gd name="csY53" fmla="*/ 561356 h 2862469"/>
                <a:gd name="csX54" fmla="*/ 685678 w 2456826"/>
                <a:gd name="csY54" fmla="*/ 601172 h 2862469"/>
                <a:gd name="csX55" fmla="*/ 579993 w 2456826"/>
                <a:gd name="csY55" fmla="*/ 715803 h 2862469"/>
                <a:gd name="csX56" fmla="*/ 579993 w 2456826"/>
                <a:gd name="csY56" fmla="*/ 845012 h 2862469"/>
                <a:gd name="csX57" fmla="*/ 190073 w 2456826"/>
                <a:gd name="csY57" fmla="*/ 865262 h 2862469"/>
                <a:gd name="csX58" fmla="*/ 52587 w 2456826"/>
                <a:gd name="csY58" fmla="*/ 1065571 h 2862469"/>
                <a:gd name="csX59" fmla="*/ 51557 w 2456826"/>
                <a:gd name="csY59" fmla="*/ 1222699 h 2862469"/>
                <a:gd name="csX60" fmla="*/ 55610 w 2456826"/>
                <a:gd name="csY60" fmla="*/ 1372214 h 2862469"/>
                <a:gd name="csX61" fmla="*/ 0 w 2456826"/>
                <a:gd name="csY61" fmla="*/ 1462950 h 2862469"/>
                <a:gd name="csX62" fmla="*/ 51558 w 2456826"/>
                <a:gd name="csY62" fmla="*/ 1517820 h 2862469"/>
                <a:gd name="csX63" fmla="*/ 41617 w 2456826"/>
                <a:gd name="csY63" fmla="*/ 1573249 h 2862469"/>
                <a:gd name="csX64" fmla="*/ 93175 w 2456826"/>
                <a:gd name="csY64" fmla="*/ 1671300 h 2862469"/>
                <a:gd name="csX65" fmla="*/ 93807 w 2456826"/>
                <a:gd name="csY65" fmla="*/ 1819047 h 2862469"/>
                <a:gd name="csX66" fmla="*/ 142672 w 2456826"/>
                <a:gd name="csY66" fmla="*/ 1888620 h 2862469"/>
                <a:gd name="csX67" fmla="*/ 83037 w 2456826"/>
                <a:gd name="csY67" fmla="*/ 2017829 h 2862469"/>
                <a:gd name="csX68" fmla="*/ 112854 w 2456826"/>
                <a:gd name="csY68" fmla="*/ 2107281 h 2862469"/>
                <a:gd name="csX69" fmla="*/ 182428 w 2456826"/>
                <a:gd name="csY69" fmla="*/ 2166916 h 2862469"/>
                <a:gd name="csX70" fmla="*/ 242063 w 2456826"/>
                <a:gd name="csY70" fmla="*/ 2196733 h 2862469"/>
                <a:gd name="csX71" fmla="*/ 341454 w 2456826"/>
                <a:gd name="csY71" fmla="*/ 2147038 h 2862469"/>
                <a:gd name="csX72" fmla="*/ 430906 w 2456826"/>
                <a:gd name="csY72" fmla="*/ 2166916 h 2862469"/>
                <a:gd name="csX73" fmla="*/ 516045 w 2456826"/>
                <a:gd name="csY73" fmla="*/ 2108862 h 2862469"/>
                <a:gd name="csX74" fmla="*/ 589932 w 2456826"/>
                <a:gd name="csY74" fmla="*/ 2027768 h 2862469"/>
                <a:gd name="csX75" fmla="*/ 668415 w 2456826"/>
                <a:gd name="csY75"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70863 w 2456826"/>
                <a:gd name="csY34" fmla="*/ 109516 h 2862469"/>
                <a:gd name="csX35" fmla="*/ 2160315 w 2456826"/>
                <a:gd name="csY35" fmla="*/ 318238 h 2862469"/>
                <a:gd name="csX36" fmla="*/ 2150376 w 2456826"/>
                <a:gd name="csY36" fmla="*/ 348055 h 2862469"/>
                <a:gd name="csX37" fmla="*/ 2041045 w 2456826"/>
                <a:gd name="csY37" fmla="*/ 149273 h 2862469"/>
                <a:gd name="csX38" fmla="*/ 1901898 w 2456826"/>
                <a:gd name="csY38" fmla="*/ 139333 h 2862469"/>
                <a:gd name="csX39" fmla="*/ 1727711 w 2456826"/>
                <a:gd name="csY39" fmla="*/ 125361 h 2862469"/>
                <a:gd name="csX40" fmla="*/ 1673859 w 2456826"/>
                <a:gd name="csY40" fmla="*/ 151158 h 2862469"/>
                <a:gd name="csX41" fmla="*/ 1636632 w 2456826"/>
                <a:gd name="csY41" fmla="*/ 121949 h 2862469"/>
                <a:gd name="csX42" fmla="*/ 1629385 w 2456826"/>
                <a:gd name="csY42" fmla="*/ 55428 h 2862469"/>
                <a:gd name="csX43" fmla="*/ 1467666 w 2456826"/>
                <a:gd name="csY43" fmla="*/ 25424 h 2862469"/>
                <a:gd name="csX44" fmla="*/ 1460420 w 2456826"/>
                <a:gd name="csY44" fmla="*/ 85059 h 2862469"/>
                <a:gd name="csX45" fmla="*/ 1366904 w 2456826"/>
                <a:gd name="csY45" fmla="*/ 79500 h 2862469"/>
                <a:gd name="csX46" fmla="*/ 1287100 w 2456826"/>
                <a:gd name="csY46" fmla="*/ 10125 h 2862469"/>
                <a:gd name="csX47" fmla="*/ 1240530 w 2456826"/>
                <a:gd name="csY47" fmla="*/ 35550 h 2862469"/>
                <a:gd name="csX48" fmla="*/ 1170344 w 2456826"/>
                <a:gd name="csY48" fmla="*/ 42238 h 2862469"/>
                <a:gd name="csX49" fmla="*/ 1148584 w 2456826"/>
                <a:gd name="csY49" fmla="*/ 0 h 2862469"/>
                <a:gd name="csX50" fmla="*/ 1019559 w 2456826"/>
                <a:gd name="csY50" fmla="*/ 13574 h 2862469"/>
                <a:gd name="csX51" fmla="*/ 935706 w 2456826"/>
                <a:gd name="csY51" fmla="*/ 111601 h 2862469"/>
                <a:gd name="csX52" fmla="*/ 911856 w 2456826"/>
                <a:gd name="csY52" fmla="*/ 254345 h 2862469"/>
                <a:gd name="csX53" fmla="*/ 813346 w 2456826"/>
                <a:gd name="csY53" fmla="*/ 407319 h 2862469"/>
                <a:gd name="csX54" fmla="*/ 772958 w 2456826"/>
                <a:gd name="csY54" fmla="*/ 561356 h 2862469"/>
                <a:gd name="csX55" fmla="*/ 685678 w 2456826"/>
                <a:gd name="csY55" fmla="*/ 601172 h 2862469"/>
                <a:gd name="csX56" fmla="*/ 579993 w 2456826"/>
                <a:gd name="csY56" fmla="*/ 715803 h 2862469"/>
                <a:gd name="csX57" fmla="*/ 579993 w 2456826"/>
                <a:gd name="csY57" fmla="*/ 845012 h 2862469"/>
                <a:gd name="csX58" fmla="*/ 190073 w 2456826"/>
                <a:gd name="csY58" fmla="*/ 865262 h 2862469"/>
                <a:gd name="csX59" fmla="*/ 52587 w 2456826"/>
                <a:gd name="csY59" fmla="*/ 1065571 h 2862469"/>
                <a:gd name="csX60" fmla="*/ 51557 w 2456826"/>
                <a:gd name="csY60" fmla="*/ 1222699 h 2862469"/>
                <a:gd name="csX61" fmla="*/ 55610 w 2456826"/>
                <a:gd name="csY61" fmla="*/ 1372214 h 2862469"/>
                <a:gd name="csX62" fmla="*/ 0 w 2456826"/>
                <a:gd name="csY62" fmla="*/ 1462950 h 2862469"/>
                <a:gd name="csX63" fmla="*/ 51558 w 2456826"/>
                <a:gd name="csY63" fmla="*/ 1517820 h 2862469"/>
                <a:gd name="csX64" fmla="*/ 41617 w 2456826"/>
                <a:gd name="csY64" fmla="*/ 1573249 h 2862469"/>
                <a:gd name="csX65" fmla="*/ 93175 w 2456826"/>
                <a:gd name="csY65" fmla="*/ 1671300 h 2862469"/>
                <a:gd name="csX66" fmla="*/ 93807 w 2456826"/>
                <a:gd name="csY66" fmla="*/ 1819047 h 2862469"/>
                <a:gd name="csX67" fmla="*/ 142672 w 2456826"/>
                <a:gd name="csY67" fmla="*/ 1888620 h 2862469"/>
                <a:gd name="csX68" fmla="*/ 83037 w 2456826"/>
                <a:gd name="csY68" fmla="*/ 2017829 h 2862469"/>
                <a:gd name="csX69" fmla="*/ 112854 w 2456826"/>
                <a:gd name="csY69" fmla="*/ 2107281 h 2862469"/>
                <a:gd name="csX70" fmla="*/ 182428 w 2456826"/>
                <a:gd name="csY70" fmla="*/ 2166916 h 2862469"/>
                <a:gd name="csX71" fmla="*/ 242063 w 2456826"/>
                <a:gd name="csY71" fmla="*/ 2196733 h 2862469"/>
                <a:gd name="csX72" fmla="*/ 341454 w 2456826"/>
                <a:gd name="csY72" fmla="*/ 2147038 h 2862469"/>
                <a:gd name="csX73" fmla="*/ 430906 w 2456826"/>
                <a:gd name="csY73" fmla="*/ 2166916 h 2862469"/>
                <a:gd name="csX74" fmla="*/ 516045 w 2456826"/>
                <a:gd name="csY74" fmla="*/ 2108862 h 2862469"/>
                <a:gd name="csX75" fmla="*/ 589932 w 2456826"/>
                <a:gd name="csY75" fmla="*/ 2027768 h 2862469"/>
                <a:gd name="csX76" fmla="*/ 668415 w 2456826"/>
                <a:gd name="csY76"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70863 w 2456826"/>
                <a:gd name="csY34" fmla="*/ 109516 h 2862469"/>
                <a:gd name="csX35" fmla="*/ 2160315 w 2456826"/>
                <a:gd name="csY35" fmla="*/ 318238 h 2862469"/>
                <a:gd name="csX36" fmla="*/ 2150376 w 2456826"/>
                <a:gd name="csY36" fmla="*/ 348055 h 2862469"/>
                <a:gd name="csX37" fmla="*/ 2041045 w 2456826"/>
                <a:gd name="csY37" fmla="*/ 149273 h 2862469"/>
                <a:gd name="csX38" fmla="*/ 1901898 w 2456826"/>
                <a:gd name="csY38" fmla="*/ 139333 h 2862469"/>
                <a:gd name="csX39" fmla="*/ 1762714 w 2456826"/>
                <a:gd name="csY39" fmla="*/ 182688 h 2862469"/>
                <a:gd name="csX40" fmla="*/ 1727711 w 2456826"/>
                <a:gd name="csY40" fmla="*/ 125361 h 2862469"/>
                <a:gd name="csX41" fmla="*/ 1673859 w 2456826"/>
                <a:gd name="csY41" fmla="*/ 151158 h 2862469"/>
                <a:gd name="csX42" fmla="*/ 1636632 w 2456826"/>
                <a:gd name="csY42" fmla="*/ 121949 h 2862469"/>
                <a:gd name="csX43" fmla="*/ 1629385 w 2456826"/>
                <a:gd name="csY43" fmla="*/ 55428 h 2862469"/>
                <a:gd name="csX44" fmla="*/ 1467666 w 2456826"/>
                <a:gd name="csY44" fmla="*/ 25424 h 2862469"/>
                <a:gd name="csX45" fmla="*/ 1460420 w 2456826"/>
                <a:gd name="csY45" fmla="*/ 85059 h 2862469"/>
                <a:gd name="csX46" fmla="*/ 1366904 w 2456826"/>
                <a:gd name="csY46" fmla="*/ 79500 h 2862469"/>
                <a:gd name="csX47" fmla="*/ 1287100 w 2456826"/>
                <a:gd name="csY47" fmla="*/ 10125 h 2862469"/>
                <a:gd name="csX48" fmla="*/ 1240530 w 2456826"/>
                <a:gd name="csY48" fmla="*/ 35550 h 2862469"/>
                <a:gd name="csX49" fmla="*/ 1170344 w 2456826"/>
                <a:gd name="csY49" fmla="*/ 42238 h 2862469"/>
                <a:gd name="csX50" fmla="*/ 1148584 w 2456826"/>
                <a:gd name="csY50" fmla="*/ 0 h 2862469"/>
                <a:gd name="csX51" fmla="*/ 1019559 w 2456826"/>
                <a:gd name="csY51" fmla="*/ 13574 h 2862469"/>
                <a:gd name="csX52" fmla="*/ 935706 w 2456826"/>
                <a:gd name="csY52" fmla="*/ 111601 h 2862469"/>
                <a:gd name="csX53" fmla="*/ 911856 w 2456826"/>
                <a:gd name="csY53" fmla="*/ 254345 h 2862469"/>
                <a:gd name="csX54" fmla="*/ 813346 w 2456826"/>
                <a:gd name="csY54" fmla="*/ 407319 h 2862469"/>
                <a:gd name="csX55" fmla="*/ 772958 w 2456826"/>
                <a:gd name="csY55" fmla="*/ 561356 h 2862469"/>
                <a:gd name="csX56" fmla="*/ 685678 w 2456826"/>
                <a:gd name="csY56" fmla="*/ 601172 h 2862469"/>
                <a:gd name="csX57" fmla="*/ 579993 w 2456826"/>
                <a:gd name="csY57" fmla="*/ 715803 h 2862469"/>
                <a:gd name="csX58" fmla="*/ 579993 w 2456826"/>
                <a:gd name="csY58" fmla="*/ 845012 h 2862469"/>
                <a:gd name="csX59" fmla="*/ 190073 w 2456826"/>
                <a:gd name="csY59" fmla="*/ 865262 h 2862469"/>
                <a:gd name="csX60" fmla="*/ 52587 w 2456826"/>
                <a:gd name="csY60" fmla="*/ 1065571 h 2862469"/>
                <a:gd name="csX61" fmla="*/ 51557 w 2456826"/>
                <a:gd name="csY61" fmla="*/ 1222699 h 2862469"/>
                <a:gd name="csX62" fmla="*/ 55610 w 2456826"/>
                <a:gd name="csY62" fmla="*/ 1372214 h 2862469"/>
                <a:gd name="csX63" fmla="*/ 0 w 2456826"/>
                <a:gd name="csY63" fmla="*/ 1462950 h 2862469"/>
                <a:gd name="csX64" fmla="*/ 51558 w 2456826"/>
                <a:gd name="csY64" fmla="*/ 1517820 h 2862469"/>
                <a:gd name="csX65" fmla="*/ 41617 w 2456826"/>
                <a:gd name="csY65" fmla="*/ 1573249 h 2862469"/>
                <a:gd name="csX66" fmla="*/ 93175 w 2456826"/>
                <a:gd name="csY66" fmla="*/ 1671300 h 2862469"/>
                <a:gd name="csX67" fmla="*/ 93807 w 2456826"/>
                <a:gd name="csY67" fmla="*/ 1819047 h 2862469"/>
                <a:gd name="csX68" fmla="*/ 142672 w 2456826"/>
                <a:gd name="csY68" fmla="*/ 1888620 h 2862469"/>
                <a:gd name="csX69" fmla="*/ 83037 w 2456826"/>
                <a:gd name="csY69" fmla="*/ 2017829 h 2862469"/>
                <a:gd name="csX70" fmla="*/ 112854 w 2456826"/>
                <a:gd name="csY70" fmla="*/ 2107281 h 2862469"/>
                <a:gd name="csX71" fmla="*/ 182428 w 2456826"/>
                <a:gd name="csY71" fmla="*/ 2166916 h 2862469"/>
                <a:gd name="csX72" fmla="*/ 242063 w 2456826"/>
                <a:gd name="csY72" fmla="*/ 2196733 h 2862469"/>
                <a:gd name="csX73" fmla="*/ 341454 w 2456826"/>
                <a:gd name="csY73" fmla="*/ 2147038 h 2862469"/>
                <a:gd name="csX74" fmla="*/ 430906 w 2456826"/>
                <a:gd name="csY74" fmla="*/ 2166916 h 2862469"/>
                <a:gd name="csX75" fmla="*/ 516045 w 2456826"/>
                <a:gd name="csY75" fmla="*/ 2108862 h 2862469"/>
                <a:gd name="csX76" fmla="*/ 589932 w 2456826"/>
                <a:gd name="csY76" fmla="*/ 2027768 h 2862469"/>
                <a:gd name="csX77" fmla="*/ 668415 w 2456826"/>
                <a:gd name="csY77"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70863 w 2456826"/>
                <a:gd name="csY34" fmla="*/ 109516 h 2862469"/>
                <a:gd name="csX35" fmla="*/ 2160315 w 2456826"/>
                <a:gd name="csY35" fmla="*/ 318238 h 2862469"/>
                <a:gd name="csX36" fmla="*/ 2150376 w 2456826"/>
                <a:gd name="csY36" fmla="*/ 348055 h 2862469"/>
                <a:gd name="csX37" fmla="*/ 2041045 w 2456826"/>
                <a:gd name="csY37" fmla="*/ 149273 h 2862469"/>
                <a:gd name="csX38" fmla="*/ 1901898 w 2456826"/>
                <a:gd name="csY38" fmla="*/ 139333 h 2862469"/>
                <a:gd name="csX39" fmla="*/ 1832722 w 2456826"/>
                <a:gd name="csY39" fmla="*/ 197019 h 2862469"/>
                <a:gd name="csX40" fmla="*/ 1762714 w 2456826"/>
                <a:gd name="csY40" fmla="*/ 182688 h 2862469"/>
                <a:gd name="csX41" fmla="*/ 1727711 w 2456826"/>
                <a:gd name="csY41" fmla="*/ 125361 h 2862469"/>
                <a:gd name="csX42" fmla="*/ 1673859 w 2456826"/>
                <a:gd name="csY42" fmla="*/ 151158 h 2862469"/>
                <a:gd name="csX43" fmla="*/ 1636632 w 2456826"/>
                <a:gd name="csY43" fmla="*/ 121949 h 2862469"/>
                <a:gd name="csX44" fmla="*/ 1629385 w 2456826"/>
                <a:gd name="csY44" fmla="*/ 55428 h 2862469"/>
                <a:gd name="csX45" fmla="*/ 1467666 w 2456826"/>
                <a:gd name="csY45" fmla="*/ 25424 h 2862469"/>
                <a:gd name="csX46" fmla="*/ 1460420 w 2456826"/>
                <a:gd name="csY46" fmla="*/ 85059 h 2862469"/>
                <a:gd name="csX47" fmla="*/ 1366904 w 2456826"/>
                <a:gd name="csY47" fmla="*/ 79500 h 2862469"/>
                <a:gd name="csX48" fmla="*/ 1287100 w 2456826"/>
                <a:gd name="csY48" fmla="*/ 10125 h 2862469"/>
                <a:gd name="csX49" fmla="*/ 1240530 w 2456826"/>
                <a:gd name="csY49" fmla="*/ 35550 h 2862469"/>
                <a:gd name="csX50" fmla="*/ 1170344 w 2456826"/>
                <a:gd name="csY50" fmla="*/ 42238 h 2862469"/>
                <a:gd name="csX51" fmla="*/ 1148584 w 2456826"/>
                <a:gd name="csY51" fmla="*/ 0 h 2862469"/>
                <a:gd name="csX52" fmla="*/ 1019559 w 2456826"/>
                <a:gd name="csY52" fmla="*/ 13574 h 2862469"/>
                <a:gd name="csX53" fmla="*/ 935706 w 2456826"/>
                <a:gd name="csY53" fmla="*/ 111601 h 2862469"/>
                <a:gd name="csX54" fmla="*/ 911856 w 2456826"/>
                <a:gd name="csY54" fmla="*/ 254345 h 2862469"/>
                <a:gd name="csX55" fmla="*/ 813346 w 2456826"/>
                <a:gd name="csY55" fmla="*/ 407319 h 2862469"/>
                <a:gd name="csX56" fmla="*/ 772958 w 2456826"/>
                <a:gd name="csY56" fmla="*/ 561356 h 2862469"/>
                <a:gd name="csX57" fmla="*/ 685678 w 2456826"/>
                <a:gd name="csY57" fmla="*/ 601172 h 2862469"/>
                <a:gd name="csX58" fmla="*/ 579993 w 2456826"/>
                <a:gd name="csY58" fmla="*/ 715803 h 2862469"/>
                <a:gd name="csX59" fmla="*/ 579993 w 2456826"/>
                <a:gd name="csY59" fmla="*/ 845012 h 2862469"/>
                <a:gd name="csX60" fmla="*/ 190073 w 2456826"/>
                <a:gd name="csY60" fmla="*/ 865262 h 2862469"/>
                <a:gd name="csX61" fmla="*/ 52587 w 2456826"/>
                <a:gd name="csY61" fmla="*/ 1065571 h 2862469"/>
                <a:gd name="csX62" fmla="*/ 51557 w 2456826"/>
                <a:gd name="csY62" fmla="*/ 1222699 h 2862469"/>
                <a:gd name="csX63" fmla="*/ 55610 w 2456826"/>
                <a:gd name="csY63" fmla="*/ 1372214 h 2862469"/>
                <a:gd name="csX64" fmla="*/ 0 w 2456826"/>
                <a:gd name="csY64" fmla="*/ 1462950 h 2862469"/>
                <a:gd name="csX65" fmla="*/ 51558 w 2456826"/>
                <a:gd name="csY65" fmla="*/ 1517820 h 2862469"/>
                <a:gd name="csX66" fmla="*/ 41617 w 2456826"/>
                <a:gd name="csY66" fmla="*/ 1573249 h 2862469"/>
                <a:gd name="csX67" fmla="*/ 93175 w 2456826"/>
                <a:gd name="csY67" fmla="*/ 1671300 h 2862469"/>
                <a:gd name="csX68" fmla="*/ 93807 w 2456826"/>
                <a:gd name="csY68" fmla="*/ 1819047 h 2862469"/>
                <a:gd name="csX69" fmla="*/ 142672 w 2456826"/>
                <a:gd name="csY69" fmla="*/ 1888620 h 2862469"/>
                <a:gd name="csX70" fmla="*/ 83037 w 2456826"/>
                <a:gd name="csY70" fmla="*/ 2017829 h 2862469"/>
                <a:gd name="csX71" fmla="*/ 112854 w 2456826"/>
                <a:gd name="csY71" fmla="*/ 2107281 h 2862469"/>
                <a:gd name="csX72" fmla="*/ 182428 w 2456826"/>
                <a:gd name="csY72" fmla="*/ 2166916 h 2862469"/>
                <a:gd name="csX73" fmla="*/ 242063 w 2456826"/>
                <a:gd name="csY73" fmla="*/ 2196733 h 2862469"/>
                <a:gd name="csX74" fmla="*/ 341454 w 2456826"/>
                <a:gd name="csY74" fmla="*/ 2147038 h 2862469"/>
                <a:gd name="csX75" fmla="*/ 430906 w 2456826"/>
                <a:gd name="csY75" fmla="*/ 2166916 h 2862469"/>
                <a:gd name="csX76" fmla="*/ 516045 w 2456826"/>
                <a:gd name="csY76" fmla="*/ 2108862 h 2862469"/>
                <a:gd name="csX77" fmla="*/ 589932 w 2456826"/>
                <a:gd name="csY77" fmla="*/ 2027768 h 2862469"/>
                <a:gd name="csX78" fmla="*/ 668415 w 2456826"/>
                <a:gd name="csY78"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70863 w 2456826"/>
                <a:gd name="csY34" fmla="*/ 109516 h 2862469"/>
                <a:gd name="csX35" fmla="*/ 2160315 w 2456826"/>
                <a:gd name="csY35" fmla="*/ 318238 h 2862469"/>
                <a:gd name="csX36" fmla="*/ 2150376 w 2456826"/>
                <a:gd name="csY36" fmla="*/ 348055 h 2862469"/>
                <a:gd name="csX37" fmla="*/ 2041045 w 2456826"/>
                <a:gd name="csY37" fmla="*/ 149273 h 2862469"/>
                <a:gd name="csX38" fmla="*/ 1856124 w 2456826"/>
                <a:gd name="csY38" fmla="*/ 130734 h 2862469"/>
                <a:gd name="csX39" fmla="*/ 1832722 w 2456826"/>
                <a:gd name="csY39" fmla="*/ 197019 h 2862469"/>
                <a:gd name="csX40" fmla="*/ 1762714 w 2456826"/>
                <a:gd name="csY40" fmla="*/ 182688 h 2862469"/>
                <a:gd name="csX41" fmla="*/ 1727711 w 2456826"/>
                <a:gd name="csY41" fmla="*/ 125361 h 2862469"/>
                <a:gd name="csX42" fmla="*/ 1673859 w 2456826"/>
                <a:gd name="csY42" fmla="*/ 151158 h 2862469"/>
                <a:gd name="csX43" fmla="*/ 1636632 w 2456826"/>
                <a:gd name="csY43" fmla="*/ 121949 h 2862469"/>
                <a:gd name="csX44" fmla="*/ 1629385 w 2456826"/>
                <a:gd name="csY44" fmla="*/ 55428 h 2862469"/>
                <a:gd name="csX45" fmla="*/ 1467666 w 2456826"/>
                <a:gd name="csY45" fmla="*/ 25424 h 2862469"/>
                <a:gd name="csX46" fmla="*/ 1460420 w 2456826"/>
                <a:gd name="csY46" fmla="*/ 85059 h 2862469"/>
                <a:gd name="csX47" fmla="*/ 1366904 w 2456826"/>
                <a:gd name="csY47" fmla="*/ 79500 h 2862469"/>
                <a:gd name="csX48" fmla="*/ 1287100 w 2456826"/>
                <a:gd name="csY48" fmla="*/ 10125 h 2862469"/>
                <a:gd name="csX49" fmla="*/ 1240530 w 2456826"/>
                <a:gd name="csY49" fmla="*/ 35550 h 2862469"/>
                <a:gd name="csX50" fmla="*/ 1170344 w 2456826"/>
                <a:gd name="csY50" fmla="*/ 42238 h 2862469"/>
                <a:gd name="csX51" fmla="*/ 1148584 w 2456826"/>
                <a:gd name="csY51" fmla="*/ 0 h 2862469"/>
                <a:gd name="csX52" fmla="*/ 1019559 w 2456826"/>
                <a:gd name="csY52" fmla="*/ 13574 h 2862469"/>
                <a:gd name="csX53" fmla="*/ 935706 w 2456826"/>
                <a:gd name="csY53" fmla="*/ 111601 h 2862469"/>
                <a:gd name="csX54" fmla="*/ 911856 w 2456826"/>
                <a:gd name="csY54" fmla="*/ 254345 h 2862469"/>
                <a:gd name="csX55" fmla="*/ 813346 w 2456826"/>
                <a:gd name="csY55" fmla="*/ 407319 h 2862469"/>
                <a:gd name="csX56" fmla="*/ 772958 w 2456826"/>
                <a:gd name="csY56" fmla="*/ 561356 h 2862469"/>
                <a:gd name="csX57" fmla="*/ 685678 w 2456826"/>
                <a:gd name="csY57" fmla="*/ 601172 h 2862469"/>
                <a:gd name="csX58" fmla="*/ 579993 w 2456826"/>
                <a:gd name="csY58" fmla="*/ 715803 h 2862469"/>
                <a:gd name="csX59" fmla="*/ 579993 w 2456826"/>
                <a:gd name="csY59" fmla="*/ 845012 h 2862469"/>
                <a:gd name="csX60" fmla="*/ 190073 w 2456826"/>
                <a:gd name="csY60" fmla="*/ 865262 h 2862469"/>
                <a:gd name="csX61" fmla="*/ 52587 w 2456826"/>
                <a:gd name="csY61" fmla="*/ 1065571 h 2862469"/>
                <a:gd name="csX62" fmla="*/ 51557 w 2456826"/>
                <a:gd name="csY62" fmla="*/ 1222699 h 2862469"/>
                <a:gd name="csX63" fmla="*/ 55610 w 2456826"/>
                <a:gd name="csY63" fmla="*/ 1372214 h 2862469"/>
                <a:gd name="csX64" fmla="*/ 0 w 2456826"/>
                <a:gd name="csY64" fmla="*/ 1462950 h 2862469"/>
                <a:gd name="csX65" fmla="*/ 51558 w 2456826"/>
                <a:gd name="csY65" fmla="*/ 1517820 h 2862469"/>
                <a:gd name="csX66" fmla="*/ 41617 w 2456826"/>
                <a:gd name="csY66" fmla="*/ 1573249 h 2862469"/>
                <a:gd name="csX67" fmla="*/ 93175 w 2456826"/>
                <a:gd name="csY67" fmla="*/ 1671300 h 2862469"/>
                <a:gd name="csX68" fmla="*/ 93807 w 2456826"/>
                <a:gd name="csY68" fmla="*/ 1819047 h 2862469"/>
                <a:gd name="csX69" fmla="*/ 142672 w 2456826"/>
                <a:gd name="csY69" fmla="*/ 1888620 h 2862469"/>
                <a:gd name="csX70" fmla="*/ 83037 w 2456826"/>
                <a:gd name="csY70" fmla="*/ 2017829 h 2862469"/>
                <a:gd name="csX71" fmla="*/ 112854 w 2456826"/>
                <a:gd name="csY71" fmla="*/ 2107281 h 2862469"/>
                <a:gd name="csX72" fmla="*/ 182428 w 2456826"/>
                <a:gd name="csY72" fmla="*/ 2166916 h 2862469"/>
                <a:gd name="csX73" fmla="*/ 242063 w 2456826"/>
                <a:gd name="csY73" fmla="*/ 2196733 h 2862469"/>
                <a:gd name="csX74" fmla="*/ 341454 w 2456826"/>
                <a:gd name="csY74" fmla="*/ 2147038 h 2862469"/>
                <a:gd name="csX75" fmla="*/ 430906 w 2456826"/>
                <a:gd name="csY75" fmla="*/ 2166916 h 2862469"/>
                <a:gd name="csX76" fmla="*/ 516045 w 2456826"/>
                <a:gd name="csY76" fmla="*/ 2108862 h 2862469"/>
                <a:gd name="csX77" fmla="*/ 589932 w 2456826"/>
                <a:gd name="csY77" fmla="*/ 2027768 h 2862469"/>
                <a:gd name="csX78" fmla="*/ 668415 w 2456826"/>
                <a:gd name="csY78"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70863 w 2456826"/>
                <a:gd name="csY34" fmla="*/ 109516 h 2862469"/>
                <a:gd name="csX35" fmla="*/ 2160315 w 2456826"/>
                <a:gd name="csY35" fmla="*/ 318238 h 2862469"/>
                <a:gd name="csX36" fmla="*/ 2150376 w 2456826"/>
                <a:gd name="csY36" fmla="*/ 348055 h 2862469"/>
                <a:gd name="csX37" fmla="*/ 1971038 w 2456826"/>
                <a:gd name="csY37" fmla="*/ 134942 h 2862469"/>
                <a:gd name="csX38" fmla="*/ 1856124 w 2456826"/>
                <a:gd name="csY38" fmla="*/ 130734 h 2862469"/>
                <a:gd name="csX39" fmla="*/ 1832722 w 2456826"/>
                <a:gd name="csY39" fmla="*/ 197019 h 2862469"/>
                <a:gd name="csX40" fmla="*/ 1762714 w 2456826"/>
                <a:gd name="csY40" fmla="*/ 182688 h 2862469"/>
                <a:gd name="csX41" fmla="*/ 1727711 w 2456826"/>
                <a:gd name="csY41" fmla="*/ 125361 h 2862469"/>
                <a:gd name="csX42" fmla="*/ 1673859 w 2456826"/>
                <a:gd name="csY42" fmla="*/ 151158 h 2862469"/>
                <a:gd name="csX43" fmla="*/ 1636632 w 2456826"/>
                <a:gd name="csY43" fmla="*/ 121949 h 2862469"/>
                <a:gd name="csX44" fmla="*/ 1629385 w 2456826"/>
                <a:gd name="csY44" fmla="*/ 55428 h 2862469"/>
                <a:gd name="csX45" fmla="*/ 1467666 w 2456826"/>
                <a:gd name="csY45" fmla="*/ 25424 h 2862469"/>
                <a:gd name="csX46" fmla="*/ 1460420 w 2456826"/>
                <a:gd name="csY46" fmla="*/ 85059 h 2862469"/>
                <a:gd name="csX47" fmla="*/ 1366904 w 2456826"/>
                <a:gd name="csY47" fmla="*/ 79500 h 2862469"/>
                <a:gd name="csX48" fmla="*/ 1287100 w 2456826"/>
                <a:gd name="csY48" fmla="*/ 10125 h 2862469"/>
                <a:gd name="csX49" fmla="*/ 1240530 w 2456826"/>
                <a:gd name="csY49" fmla="*/ 35550 h 2862469"/>
                <a:gd name="csX50" fmla="*/ 1170344 w 2456826"/>
                <a:gd name="csY50" fmla="*/ 42238 h 2862469"/>
                <a:gd name="csX51" fmla="*/ 1148584 w 2456826"/>
                <a:gd name="csY51" fmla="*/ 0 h 2862469"/>
                <a:gd name="csX52" fmla="*/ 1019559 w 2456826"/>
                <a:gd name="csY52" fmla="*/ 13574 h 2862469"/>
                <a:gd name="csX53" fmla="*/ 935706 w 2456826"/>
                <a:gd name="csY53" fmla="*/ 111601 h 2862469"/>
                <a:gd name="csX54" fmla="*/ 911856 w 2456826"/>
                <a:gd name="csY54" fmla="*/ 254345 h 2862469"/>
                <a:gd name="csX55" fmla="*/ 813346 w 2456826"/>
                <a:gd name="csY55" fmla="*/ 407319 h 2862469"/>
                <a:gd name="csX56" fmla="*/ 772958 w 2456826"/>
                <a:gd name="csY56" fmla="*/ 561356 h 2862469"/>
                <a:gd name="csX57" fmla="*/ 685678 w 2456826"/>
                <a:gd name="csY57" fmla="*/ 601172 h 2862469"/>
                <a:gd name="csX58" fmla="*/ 579993 w 2456826"/>
                <a:gd name="csY58" fmla="*/ 715803 h 2862469"/>
                <a:gd name="csX59" fmla="*/ 579993 w 2456826"/>
                <a:gd name="csY59" fmla="*/ 845012 h 2862469"/>
                <a:gd name="csX60" fmla="*/ 190073 w 2456826"/>
                <a:gd name="csY60" fmla="*/ 865262 h 2862469"/>
                <a:gd name="csX61" fmla="*/ 52587 w 2456826"/>
                <a:gd name="csY61" fmla="*/ 1065571 h 2862469"/>
                <a:gd name="csX62" fmla="*/ 51557 w 2456826"/>
                <a:gd name="csY62" fmla="*/ 1222699 h 2862469"/>
                <a:gd name="csX63" fmla="*/ 55610 w 2456826"/>
                <a:gd name="csY63" fmla="*/ 1372214 h 2862469"/>
                <a:gd name="csX64" fmla="*/ 0 w 2456826"/>
                <a:gd name="csY64" fmla="*/ 1462950 h 2862469"/>
                <a:gd name="csX65" fmla="*/ 51558 w 2456826"/>
                <a:gd name="csY65" fmla="*/ 1517820 h 2862469"/>
                <a:gd name="csX66" fmla="*/ 41617 w 2456826"/>
                <a:gd name="csY66" fmla="*/ 1573249 h 2862469"/>
                <a:gd name="csX67" fmla="*/ 93175 w 2456826"/>
                <a:gd name="csY67" fmla="*/ 1671300 h 2862469"/>
                <a:gd name="csX68" fmla="*/ 93807 w 2456826"/>
                <a:gd name="csY68" fmla="*/ 1819047 h 2862469"/>
                <a:gd name="csX69" fmla="*/ 142672 w 2456826"/>
                <a:gd name="csY69" fmla="*/ 1888620 h 2862469"/>
                <a:gd name="csX70" fmla="*/ 83037 w 2456826"/>
                <a:gd name="csY70" fmla="*/ 2017829 h 2862469"/>
                <a:gd name="csX71" fmla="*/ 112854 w 2456826"/>
                <a:gd name="csY71" fmla="*/ 2107281 h 2862469"/>
                <a:gd name="csX72" fmla="*/ 182428 w 2456826"/>
                <a:gd name="csY72" fmla="*/ 2166916 h 2862469"/>
                <a:gd name="csX73" fmla="*/ 242063 w 2456826"/>
                <a:gd name="csY73" fmla="*/ 2196733 h 2862469"/>
                <a:gd name="csX74" fmla="*/ 341454 w 2456826"/>
                <a:gd name="csY74" fmla="*/ 2147038 h 2862469"/>
                <a:gd name="csX75" fmla="*/ 430906 w 2456826"/>
                <a:gd name="csY75" fmla="*/ 2166916 h 2862469"/>
                <a:gd name="csX76" fmla="*/ 516045 w 2456826"/>
                <a:gd name="csY76" fmla="*/ 2108862 h 2862469"/>
                <a:gd name="csX77" fmla="*/ 589932 w 2456826"/>
                <a:gd name="csY77" fmla="*/ 2027768 h 2862469"/>
                <a:gd name="csX78" fmla="*/ 668415 w 2456826"/>
                <a:gd name="csY78"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70863 w 2456826"/>
                <a:gd name="csY34" fmla="*/ 109516 h 2862469"/>
                <a:gd name="csX35" fmla="*/ 2160315 w 2456826"/>
                <a:gd name="csY35" fmla="*/ 318238 h 2862469"/>
                <a:gd name="csX36" fmla="*/ 2093831 w 2456826"/>
                <a:gd name="csY36" fmla="*/ 333723 h 2862469"/>
                <a:gd name="csX37" fmla="*/ 1971038 w 2456826"/>
                <a:gd name="csY37" fmla="*/ 134942 h 2862469"/>
                <a:gd name="csX38" fmla="*/ 1856124 w 2456826"/>
                <a:gd name="csY38" fmla="*/ 130734 h 2862469"/>
                <a:gd name="csX39" fmla="*/ 1832722 w 2456826"/>
                <a:gd name="csY39" fmla="*/ 197019 h 2862469"/>
                <a:gd name="csX40" fmla="*/ 1762714 w 2456826"/>
                <a:gd name="csY40" fmla="*/ 182688 h 2862469"/>
                <a:gd name="csX41" fmla="*/ 1727711 w 2456826"/>
                <a:gd name="csY41" fmla="*/ 125361 h 2862469"/>
                <a:gd name="csX42" fmla="*/ 1673859 w 2456826"/>
                <a:gd name="csY42" fmla="*/ 151158 h 2862469"/>
                <a:gd name="csX43" fmla="*/ 1636632 w 2456826"/>
                <a:gd name="csY43" fmla="*/ 121949 h 2862469"/>
                <a:gd name="csX44" fmla="*/ 1629385 w 2456826"/>
                <a:gd name="csY44" fmla="*/ 55428 h 2862469"/>
                <a:gd name="csX45" fmla="*/ 1467666 w 2456826"/>
                <a:gd name="csY45" fmla="*/ 25424 h 2862469"/>
                <a:gd name="csX46" fmla="*/ 1460420 w 2456826"/>
                <a:gd name="csY46" fmla="*/ 85059 h 2862469"/>
                <a:gd name="csX47" fmla="*/ 1366904 w 2456826"/>
                <a:gd name="csY47" fmla="*/ 79500 h 2862469"/>
                <a:gd name="csX48" fmla="*/ 1287100 w 2456826"/>
                <a:gd name="csY48" fmla="*/ 10125 h 2862469"/>
                <a:gd name="csX49" fmla="*/ 1240530 w 2456826"/>
                <a:gd name="csY49" fmla="*/ 35550 h 2862469"/>
                <a:gd name="csX50" fmla="*/ 1170344 w 2456826"/>
                <a:gd name="csY50" fmla="*/ 42238 h 2862469"/>
                <a:gd name="csX51" fmla="*/ 1148584 w 2456826"/>
                <a:gd name="csY51" fmla="*/ 0 h 2862469"/>
                <a:gd name="csX52" fmla="*/ 1019559 w 2456826"/>
                <a:gd name="csY52" fmla="*/ 13574 h 2862469"/>
                <a:gd name="csX53" fmla="*/ 935706 w 2456826"/>
                <a:gd name="csY53" fmla="*/ 111601 h 2862469"/>
                <a:gd name="csX54" fmla="*/ 911856 w 2456826"/>
                <a:gd name="csY54" fmla="*/ 254345 h 2862469"/>
                <a:gd name="csX55" fmla="*/ 813346 w 2456826"/>
                <a:gd name="csY55" fmla="*/ 407319 h 2862469"/>
                <a:gd name="csX56" fmla="*/ 772958 w 2456826"/>
                <a:gd name="csY56" fmla="*/ 561356 h 2862469"/>
                <a:gd name="csX57" fmla="*/ 685678 w 2456826"/>
                <a:gd name="csY57" fmla="*/ 601172 h 2862469"/>
                <a:gd name="csX58" fmla="*/ 579993 w 2456826"/>
                <a:gd name="csY58" fmla="*/ 715803 h 2862469"/>
                <a:gd name="csX59" fmla="*/ 579993 w 2456826"/>
                <a:gd name="csY59" fmla="*/ 845012 h 2862469"/>
                <a:gd name="csX60" fmla="*/ 190073 w 2456826"/>
                <a:gd name="csY60" fmla="*/ 865262 h 2862469"/>
                <a:gd name="csX61" fmla="*/ 52587 w 2456826"/>
                <a:gd name="csY61" fmla="*/ 1065571 h 2862469"/>
                <a:gd name="csX62" fmla="*/ 51557 w 2456826"/>
                <a:gd name="csY62" fmla="*/ 1222699 h 2862469"/>
                <a:gd name="csX63" fmla="*/ 55610 w 2456826"/>
                <a:gd name="csY63" fmla="*/ 1372214 h 2862469"/>
                <a:gd name="csX64" fmla="*/ 0 w 2456826"/>
                <a:gd name="csY64" fmla="*/ 1462950 h 2862469"/>
                <a:gd name="csX65" fmla="*/ 51558 w 2456826"/>
                <a:gd name="csY65" fmla="*/ 1517820 h 2862469"/>
                <a:gd name="csX66" fmla="*/ 41617 w 2456826"/>
                <a:gd name="csY66" fmla="*/ 1573249 h 2862469"/>
                <a:gd name="csX67" fmla="*/ 93175 w 2456826"/>
                <a:gd name="csY67" fmla="*/ 1671300 h 2862469"/>
                <a:gd name="csX68" fmla="*/ 93807 w 2456826"/>
                <a:gd name="csY68" fmla="*/ 1819047 h 2862469"/>
                <a:gd name="csX69" fmla="*/ 142672 w 2456826"/>
                <a:gd name="csY69" fmla="*/ 1888620 h 2862469"/>
                <a:gd name="csX70" fmla="*/ 83037 w 2456826"/>
                <a:gd name="csY70" fmla="*/ 2017829 h 2862469"/>
                <a:gd name="csX71" fmla="*/ 112854 w 2456826"/>
                <a:gd name="csY71" fmla="*/ 2107281 h 2862469"/>
                <a:gd name="csX72" fmla="*/ 182428 w 2456826"/>
                <a:gd name="csY72" fmla="*/ 2166916 h 2862469"/>
                <a:gd name="csX73" fmla="*/ 242063 w 2456826"/>
                <a:gd name="csY73" fmla="*/ 2196733 h 2862469"/>
                <a:gd name="csX74" fmla="*/ 341454 w 2456826"/>
                <a:gd name="csY74" fmla="*/ 2147038 h 2862469"/>
                <a:gd name="csX75" fmla="*/ 430906 w 2456826"/>
                <a:gd name="csY75" fmla="*/ 2166916 h 2862469"/>
                <a:gd name="csX76" fmla="*/ 516045 w 2456826"/>
                <a:gd name="csY76" fmla="*/ 2108862 h 2862469"/>
                <a:gd name="csX77" fmla="*/ 589932 w 2456826"/>
                <a:gd name="csY77" fmla="*/ 2027768 h 2862469"/>
                <a:gd name="csX78" fmla="*/ 668415 w 2456826"/>
                <a:gd name="csY78"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70863 w 2456826"/>
                <a:gd name="csY34" fmla="*/ 109516 h 2862469"/>
                <a:gd name="csX35" fmla="*/ 2125311 w 2456826"/>
                <a:gd name="csY35" fmla="*/ 315372 h 2862469"/>
                <a:gd name="csX36" fmla="*/ 2093831 w 2456826"/>
                <a:gd name="csY36" fmla="*/ 333723 h 2862469"/>
                <a:gd name="csX37" fmla="*/ 1971038 w 2456826"/>
                <a:gd name="csY37" fmla="*/ 134942 h 2862469"/>
                <a:gd name="csX38" fmla="*/ 1856124 w 2456826"/>
                <a:gd name="csY38" fmla="*/ 130734 h 2862469"/>
                <a:gd name="csX39" fmla="*/ 1832722 w 2456826"/>
                <a:gd name="csY39" fmla="*/ 197019 h 2862469"/>
                <a:gd name="csX40" fmla="*/ 1762714 w 2456826"/>
                <a:gd name="csY40" fmla="*/ 182688 h 2862469"/>
                <a:gd name="csX41" fmla="*/ 1727711 w 2456826"/>
                <a:gd name="csY41" fmla="*/ 125361 h 2862469"/>
                <a:gd name="csX42" fmla="*/ 1673859 w 2456826"/>
                <a:gd name="csY42" fmla="*/ 151158 h 2862469"/>
                <a:gd name="csX43" fmla="*/ 1636632 w 2456826"/>
                <a:gd name="csY43" fmla="*/ 121949 h 2862469"/>
                <a:gd name="csX44" fmla="*/ 1629385 w 2456826"/>
                <a:gd name="csY44" fmla="*/ 55428 h 2862469"/>
                <a:gd name="csX45" fmla="*/ 1467666 w 2456826"/>
                <a:gd name="csY45" fmla="*/ 25424 h 2862469"/>
                <a:gd name="csX46" fmla="*/ 1460420 w 2456826"/>
                <a:gd name="csY46" fmla="*/ 85059 h 2862469"/>
                <a:gd name="csX47" fmla="*/ 1366904 w 2456826"/>
                <a:gd name="csY47" fmla="*/ 79500 h 2862469"/>
                <a:gd name="csX48" fmla="*/ 1287100 w 2456826"/>
                <a:gd name="csY48" fmla="*/ 10125 h 2862469"/>
                <a:gd name="csX49" fmla="*/ 1240530 w 2456826"/>
                <a:gd name="csY49" fmla="*/ 35550 h 2862469"/>
                <a:gd name="csX50" fmla="*/ 1170344 w 2456826"/>
                <a:gd name="csY50" fmla="*/ 42238 h 2862469"/>
                <a:gd name="csX51" fmla="*/ 1148584 w 2456826"/>
                <a:gd name="csY51" fmla="*/ 0 h 2862469"/>
                <a:gd name="csX52" fmla="*/ 1019559 w 2456826"/>
                <a:gd name="csY52" fmla="*/ 13574 h 2862469"/>
                <a:gd name="csX53" fmla="*/ 935706 w 2456826"/>
                <a:gd name="csY53" fmla="*/ 111601 h 2862469"/>
                <a:gd name="csX54" fmla="*/ 911856 w 2456826"/>
                <a:gd name="csY54" fmla="*/ 254345 h 2862469"/>
                <a:gd name="csX55" fmla="*/ 813346 w 2456826"/>
                <a:gd name="csY55" fmla="*/ 407319 h 2862469"/>
                <a:gd name="csX56" fmla="*/ 772958 w 2456826"/>
                <a:gd name="csY56" fmla="*/ 561356 h 2862469"/>
                <a:gd name="csX57" fmla="*/ 685678 w 2456826"/>
                <a:gd name="csY57" fmla="*/ 601172 h 2862469"/>
                <a:gd name="csX58" fmla="*/ 579993 w 2456826"/>
                <a:gd name="csY58" fmla="*/ 715803 h 2862469"/>
                <a:gd name="csX59" fmla="*/ 579993 w 2456826"/>
                <a:gd name="csY59" fmla="*/ 845012 h 2862469"/>
                <a:gd name="csX60" fmla="*/ 190073 w 2456826"/>
                <a:gd name="csY60" fmla="*/ 865262 h 2862469"/>
                <a:gd name="csX61" fmla="*/ 52587 w 2456826"/>
                <a:gd name="csY61" fmla="*/ 1065571 h 2862469"/>
                <a:gd name="csX62" fmla="*/ 51557 w 2456826"/>
                <a:gd name="csY62" fmla="*/ 1222699 h 2862469"/>
                <a:gd name="csX63" fmla="*/ 55610 w 2456826"/>
                <a:gd name="csY63" fmla="*/ 1372214 h 2862469"/>
                <a:gd name="csX64" fmla="*/ 0 w 2456826"/>
                <a:gd name="csY64" fmla="*/ 1462950 h 2862469"/>
                <a:gd name="csX65" fmla="*/ 51558 w 2456826"/>
                <a:gd name="csY65" fmla="*/ 1517820 h 2862469"/>
                <a:gd name="csX66" fmla="*/ 41617 w 2456826"/>
                <a:gd name="csY66" fmla="*/ 1573249 h 2862469"/>
                <a:gd name="csX67" fmla="*/ 93175 w 2456826"/>
                <a:gd name="csY67" fmla="*/ 1671300 h 2862469"/>
                <a:gd name="csX68" fmla="*/ 93807 w 2456826"/>
                <a:gd name="csY68" fmla="*/ 1819047 h 2862469"/>
                <a:gd name="csX69" fmla="*/ 142672 w 2456826"/>
                <a:gd name="csY69" fmla="*/ 1888620 h 2862469"/>
                <a:gd name="csX70" fmla="*/ 83037 w 2456826"/>
                <a:gd name="csY70" fmla="*/ 2017829 h 2862469"/>
                <a:gd name="csX71" fmla="*/ 112854 w 2456826"/>
                <a:gd name="csY71" fmla="*/ 2107281 h 2862469"/>
                <a:gd name="csX72" fmla="*/ 182428 w 2456826"/>
                <a:gd name="csY72" fmla="*/ 2166916 h 2862469"/>
                <a:gd name="csX73" fmla="*/ 242063 w 2456826"/>
                <a:gd name="csY73" fmla="*/ 2196733 h 2862469"/>
                <a:gd name="csX74" fmla="*/ 341454 w 2456826"/>
                <a:gd name="csY74" fmla="*/ 2147038 h 2862469"/>
                <a:gd name="csX75" fmla="*/ 430906 w 2456826"/>
                <a:gd name="csY75" fmla="*/ 2166916 h 2862469"/>
                <a:gd name="csX76" fmla="*/ 516045 w 2456826"/>
                <a:gd name="csY76" fmla="*/ 2108862 h 2862469"/>
                <a:gd name="csX77" fmla="*/ 589932 w 2456826"/>
                <a:gd name="csY77" fmla="*/ 2027768 h 2862469"/>
                <a:gd name="csX78" fmla="*/ 668415 w 2456826"/>
                <a:gd name="csY78"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20558 w 2456826"/>
                <a:gd name="csY33" fmla="*/ 89638 h 2862469"/>
                <a:gd name="csX34" fmla="*/ 2008934 w 2456826"/>
                <a:gd name="csY34" fmla="*/ 92318 h 2862469"/>
                <a:gd name="csX35" fmla="*/ 2125311 w 2456826"/>
                <a:gd name="csY35" fmla="*/ 315372 h 2862469"/>
                <a:gd name="csX36" fmla="*/ 2093831 w 2456826"/>
                <a:gd name="csY36" fmla="*/ 333723 h 2862469"/>
                <a:gd name="csX37" fmla="*/ 1971038 w 2456826"/>
                <a:gd name="csY37" fmla="*/ 134942 h 2862469"/>
                <a:gd name="csX38" fmla="*/ 1856124 w 2456826"/>
                <a:gd name="csY38" fmla="*/ 130734 h 2862469"/>
                <a:gd name="csX39" fmla="*/ 1832722 w 2456826"/>
                <a:gd name="csY39" fmla="*/ 197019 h 2862469"/>
                <a:gd name="csX40" fmla="*/ 1762714 w 2456826"/>
                <a:gd name="csY40" fmla="*/ 182688 h 2862469"/>
                <a:gd name="csX41" fmla="*/ 1727711 w 2456826"/>
                <a:gd name="csY41" fmla="*/ 125361 h 2862469"/>
                <a:gd name="csX42" fmla="*/ 1673859 w 2456826"/>
                <a:gd name="csY42" fmla="*/ 151158 h 2862469"/>
                <a:gd name="csX43" fmla="*/ 1636632 w 2456826"/>
                <a:gd name="csY43" fmla="*/ 121949 h 2862469"/>
                <a:gd name="csX44" fmla="*/ 1629385 w 2456826"/>
                <a:gd name="csY44" fmla="*/ 55428 h 2862469"/>
                <a:gd name="csX45" fmla="*/ 1467666 w 2456826"/>
                <a:gd name="csY45" fmla="*/ 25424 h 2862469"/>
                <a:gd name="csX46" fmla="*/ 1460420 w 2456826"/>
                <a:gd name="csY46" fmla="*/ 85059 h 2862469"/>
                <a:gd name="csX47" fmla="*/ 1366904 w 2456826"/>
                <a:gd name="csY47" fmla="*/ 79500 h 2862469"/>
                <a:gd name="csX48" fmla="*/ 1287100 w 2456826"/>
                <a:gd name="csY48" fmla="*/ 10125 h 2862469"/>
                <a:gd name="csX49" fmla="*/ 1240530 w 2456826"/>
                <a:gd name="csY49" fmla="*/ 35550 h 2862469"/>
                <a:gd name="csX50" fmla="*/ 1170344 w 2456826"/>
                <a:gd name="csY50" fmla="*/ 42238 h 2862469"/>
                <a:gd name="csX51" fmla="*/ 1148584 w 2456826"/>
                <a:gd name="csY51" fmla="*/ 0 h 2862469"/>
                <a:gd name="csX52" fmla="*/ 1019559 w 2456826"/>
                <a:gd name="csY52" fmla="*/ 13574 h 2862469"/>
                <a:gd name="csX53" fmla="*/ 935706 w 2456826"/>
                <a:gd name="csY53" fmla="*/ 111601 h 2862469"/>
                <a:gd name="csX54" fmla="*/ 911856 w 2456826"/>
                <a:gd name="csY54" fmla="*/ 254345 h 2862469"/>
                <a:gd name="csX55" fmla="*/ 813346 w 2456826"/>
                <a:gd name="csY55" fmla="*/ 407319 h 2862469"/>
                <a:gd name="csX56" fmla="*/ 772958 w 2456826"/>
                <a:gd name="csY56" fmla="*/ 561356 h 2862469"/>
                <a:gd name="csX57" fmla="*/ 685678 w 2456826"/>
                <a:gd name="csY57" fmla="*/ 601172 h 2862469"/>
                <a:gd name="csX58" fmla="*/ 579993 w 2456826"/>
                <a:gd name="csY58" fmla="*/ 715803 h 2862469"/>
                <a:gd name="csX59" fmla="*/ 579993 w 2456826"/>
                <a:gd name="csY59" fmla="*/ 845012 h 2862469"/>
                <a:gd name="csX60" fmla="*/ 190073 w 2456826"/>
                <a:gd name="csY60" fmla="*/ 865262 h 2862469"/>
                <a:gd name="csX61" fmla="*/ 52587 w 2456826"/>
                <a:gd name="csY61" fmla="*/ 1065571 h 2862469"/>
                <a:gd name="csX62" fmla="*/ 51557 w 2456826"/>
                <a:gd name="csY62" fmla="*/ 1222699 h 2862469"/>
                <a:gd name="csX63" fmla="*/ 55610 w 2456826"/>
                <a:gd name="csY63" fmla="*/ 1372214 h 2862469"/>
                <a:gd name="csX64" fmla="*/ 0 w 2456826"/>
                <a:gd name="csY64" fmla="*/ 1462950 h 2862469"/>
                <a:gd name="csX65" fmla="*/ 51558 w 2456826"/>
                <a:gd name="csY65" fmla="*/ 1517820 h 2862469"/>
                <a:gd name="csX66" fmla="*/ 41617 w 2456826"/>
                <a:gd name="csY66" fmla="*/ 1573249 h 2862469"/>
                <a:gd name="csX67" fmla="*/ 93175 w 2456826"/>
                <a:gd name="csY67" fmla="*/ 1671300 h 2862469"/>
                <a:gd name="csX68" fmla="*/ 93807 w 2456826"/>
                <a:gd name="csY68" fmla="*/ 1819047 h 2862469"/>
                <a:gd name="csX69" fmla="*/ 142672 w 2456826"/>
                <a:gd name="csY69" fmla="*/ 1888620 h 2862469"/>
                <a:gd name="csX70" fmla="*/ 83037 w 2456826"/>
                <a:gd name="csY70" fmla="*/ 2017829 h 2862469"/>
                <a:gd name="csX71" fmla="*/ 112854 w 2456826"/>
                <a:gd name="csY71" fmla="*/ 2107281 h 2862469"/>
                <a:gd name="csX72" fmla="*/ 182428 w 2456826"/>
                <a:gd name="csY72" fmla="*/ 2166916 h 2862469"/>
                <a:gd name="csX73" fmla="*/ 242063 w 2456826"/>
                <a:gd name="csY73" fmla="*/ 2196733 h 2862469"/>
                <a:gd name="csX74" fmla="*/ 341454 w 2456826"/>
                <a:gd name="csY74" fmla="*/ 2147038 h 2862469"/>
                <a:gd name="csX75" fmla="*/ 430906 w 2456826"/>
                <a:gd name="csY75" fmla="*/ 2166916 h 2862469"/>
                <a:gd name="csX76" fmla="*/ 516045 w 2456826"/>
                <a:gd name="csY76" fmla="*/ 2108862 h 2862469"/>
                <a:gd name="csX77" fmla="*/ 589932 w 2456826"/>
                <a:gd name="csY77" fmla="*/ 2027768 h 2862469"/>
                <a:gd name="csX78" fmla="*/ 668415 w 2456826"/>
                <a:gd name="csY78"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047858 w 2456826"/>
                <a:gd name="csY33" fmla="*/ 92504 h 2862469"/>
                <a:gd name="csX34" fmla="*/ 2008934 w 2456826"/>
                <a:gd name="csY34" fmla="*/ 92318 h 2862469"/>
                <a:gd name="csX35" fmla="*/ 2125311 w 2456826"/>
                <a:gd name="csY35" fmla="*/ 315372 h 2862469"/>
                <a:gd name="csX36" fmla="*/ 2093831 w 2456826"/>
                <a:gd name="csY36" fmla="*/ 333723 h 2862469"/>
                <a:gd name="csX37" fmla="*/ 1971038 w 2456826"/>
                <a:gd name="csY37" fmla="*/ 134942 h 2862469"/>
                <a:gd name="csX38" fmla="*/ 1856124 w 2456826"/>
                <a:gd name="csY38" fmla="*/ 130734 h 2862469"/>
                <a:gd name="csX39" fmla="*/ 1832722 w 2456826"/>
                <a:gd name="csY39" fmla="*/ 197019 h 2862469"/>
                <a:gd name="csX40" fmla="*/ 1762714 w 2456826"/>
                <a:gd name="csY40" fmla="*/ 182688 h 2862469"/>
                <a:gd name="csX41" fmla="*/ 1727711 w 2456826"/>
                <a:gd name="csY41" fmla="*/ 125361 h 2862469"/>
                <a:gd name="csX42" fmla="*/ 1673859 w 2456826"/>
                <a:gd name="csY42" fmla="*/ 151158 h 2862469"/>
                <a:gd name="csX43" fmla="*/ 1636632 w 2456826"/>
                <a:gd name="csY43" fmla="*/ 121949 h 2862469"/>
                <a:gd name="csX44" fmla="*/ 1629385 w 2456826"/>
                <a:gd name="csY44" fmla="*/ 55428 h 2862469"/>
                <a:gd name="csX45" fmla="*/ 1467666 w 2456826"/>
                <a:gd name="csY45" fmla="*/ 25424 h 2862469"/>
                <a:gd name="csX46" fmla="*/ 1460420 w 2456826"/>
                <a:gd name="csY46" fmla="*/ 85059 h 2862469"/>
                <a:gd name="csX47" fmla="*/ 1366904 w 2456826"/>
                <a:gd name="csY47" fmla="*/ 79500 h 2862469"/>
                <a:gd name="csX48" fmla="*/ 1287100 w 2456826"/>
                <a:gd name="csY48" fmla="*/ 10125 h 2862469"/>
                <a:gd name="csX49" fmla="*/ 1240530 w 2456826"/>
                <a:gd name="csY49" fmla="*/ 35550 h 2862469"/>
                <a:gd name="csX50" fmla="*/ 1170344 w 2456826"/>
                <a:gd name="csY50" fmla="*/ 42238 h 2862469"/>
                <a:gd name="csX51" fmla="*/ 1148584 w 2456826"/>
                <a:gd name="csY51" fmla="*/ 0 h 2862469"/>
                <a:gd name="csX52" fmla="*/ 1019559 w 2456826"/>
                <a:gd name="csY52" fmla="*/ 13574 h 2862469"/>
                <a:gd name="csX53" fmla="*/ 935706 w 2456826"/>
                <a:gd name="csY53" fmla="*/ 111601 h 2862469"/>
                <a:gd name="csX54" fmla="*/ 911856 w 2456826"/>
                <a:gd name="csY54" fmla="*/ 254345 h 2862469"/>
                <a:gd name="csX55" fmla="*/ 813346 w 2456826"/>
                <a:gd name="csY55" fmla="*/ 407319 h 2862469"/>
                <a:gd name="csX56" fmla="*/ 772958 w 2456826"/>
                <a:gd name="csY56" fmla="*/ 561356 h 2862469"/>
                <a:gd name="csX57" fmla="*/ 685678 w 2456826"/>
                <a:gd name="csY57" fmla="*/ 601172 h 2862469"/>
                <a:gd name="csX58" fmla="*/ 579993 w 2456826"/>
                <a:gd name="csY58" fmla="*/ 715803 h 2862469"/>
                <a:gd name="csX59" fmla="*/ 579993 w 2456826"/>
                <a:gd name="csY59" fmla="*/ 845012 h 2862469"/>
                <a:gd name="csX60" fmla="*/ 190073 w 2456826"/>
                <a:gd name="csY60" fmla="*/ 865262 h 2862469"/>
                <a:gd name="csX61" fmla="*/ 52587 w 2456826"/>
                <a:gd name="csY61" fmla="*/ 1065571 h 2862469"/>
                <a:gd name="csX62" fmla="*/ 51557 w 2456826"/>
                <a:gd name="csY62" fmla="*/ 1222699 h 2862469"/>
                <a:gd name="csX63" fmla="*/ 55610 w 2456826"/>
                <a:gd name="csY63" fmla="*/ 1372214 h 2862469"/>
                <a:gd name="csX64" fmla="*/ 0 w 2456826"/>
                <a:gd name="csY64" fmla="*/ 1462950 h 2862469"/>
                <a:gd name="csX65" fmla="*/ 51558 w 2456826"/>
                <a:gd name="csY65" fmla="*/ 1517820 h 2862469"/>
                <a:gd name="csX66" fmla="*/ 41617 w 2456826"/>
                <a:gd name="csY66" fmla="*/ 1573249 h 2862469"/>
                <a:gd name="csX67" fmla="*/ 93175 w 2456826"/>
                <a:gd name="csY67" fmla="*/ 1671300 h 2862469"/>
                <a:gd name="csX68" fmla="*/ 93807 w 2456826"/>
                <a:gd name="csY68" fmla="*/ 1819047 h 2862469"/>
                <a:gd name="csX69" fmla="*/ 142672 w 2456826"/>
                <a:gd name="csY69" fmla="*/ 1888620 h 2862469"/>
                <a:gd name="csX70" fmla="*/ 83037 w 2456826"/>
                <a:gd name="csY70" fmla="*/ 2017829 h 2862469"/>
                <a:gd name="csX71" fmla="*/ 112854 w 2456826"/>
                <a:gd name="csY71" fmla="*/ 2107281 h 2862469"/>
                <a:gd name="csX72" fmla="*/ 182428 w 2456826"/>
                <a:gd name="csY72" fmla="*/ 2166916 h 2862469"/>
                <a:gd name="csX73" fmla="*/ 242063 w 2456826"/>
                <a:gd name="csY73" fmla="*/ 2196733 h 2862469"/>
                <a:gd name="csX74" fmla="*/ 341454 w 2456826"/>
                <a:gd name="csY74" fmla="*/ 2147038 h 2862469"/>
                <a:gd name="csX75" fmla="*/ 430906 w 2456826"/>
                <a:gd name="csY75" fmla="*/ 2166916 h 2862469"/>
                <a:gd name="csX76" fmla="*/ 516045 w 2456826"/>
                <a:gd name="csY76" fmla="*/ 2108862 h 2862469"/>
                <a:gd name="csX77" fmla="*/ 589932 w 2456826"/>
                <a:gd name="csY77" fmla="*/ 2027768 h 2862469"/>
                <a:gd name="csX78" fmla="*/ 668415 w 2456826"/>
                <a:gd name="csY78"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163911 w 2456826"/>
                <a:gd name="csY33" fmla="*/ 225683 h 2862469"/>
                <a:gd name="csX34" fmla="*/ 2047858 w 2456826"/>
                <a:gd name="csY34" fmla="*/ 92504 h 2862469"/>
                <a:gd name="csX35" fmla="*/ 2008934 w 2456826"/>
                <a:gd name="csY35" fmla="*/ 92318 h 2862469"/>
                <a:gd name="csX36" fmla="*/ 2125311 w 2456826"/>
                <a:gd name="csY36" fmla="*/ 315372 h 2862469"/>
                <a:gd name="csX37" fmla="*/ 2093831 w 2456826"/>
                <a:gd name="csY37" fmla="*/ 333723 h 2862469"/>
                <a:gd name="csX38" fmla="*/ 1971038 w 2456826"/>
                <a:gd name="csY38" fmla="*/ 134942 h 2862469"/>
                <a:gd name="csX39" fmla="*/ 1856124 w 2456826"/>
                <a:gd name="csY39" fmla="*/ 130734 h 2862469"/>
                <a:gd name="csX40" fmla="*/ 1832722 w 2456826"/>
                <a:gd name="csY40" fmla="*/ 197019 h 2862469"/>
                <a:gd name="csX41" fmla="*/ 1762714 w 2456826"/>
                <a:gd name="csY41" fmla="*/ 182688 h 2862469"/>
                <a:gd name="csX42" fmla="*/ 1727711 w 2456826"/>
                <a:gd name="csY42" fmla="*/ 125361 h 2862469"/>
                <a:gd name="csX43" fmla="*/ 1673859 w 2456826"/>
                <a:gd name="csY43" fmla="*/ 151158 h 2862469"/>
                <a:gd name="csX44" fmla="*/ 1636632 w 2456826"/>
                <a:gd name="csY44" fmla="*/ 121949 h 2862469"/>
                <a:gd name="csX45" fmla="*/ 1629385 w 2456826"/>
                <a:gd name="csY45" fmla="*/ 55428 h 2862469"/>
                <a:gd name="csX46" fmla="*/ 1467666 w 2456826"/>
                <a:gd name="csY46" fmla="*/ 25424 h 2862469"/>
                <a:gd name="csX47" fmla="*/ 1460420 w 2456826"/>
                <a:gd name="csY47" fmla="*/ 85059 h 2862469"/>
                <a:gd name="csX48" fmla="*/ 1366904 w 2456826"/>
                <a:gd name="csY48" fmla="*/ 79500 h 2862469"/>
                <a:gd name="csX49" fmla="*/ 1287100 w 2456826"/>
                <a:gd name="csY49" fmla="*/ 10125 h 2862469"/>
                <a:gd name="csX50" fmla="*/ 1240530 w 2456826"/>
                <a:gd name="csY50" fmla="*/ 35550 h 2862469"/>
                <a:gd name="csX51" fmla="*/ 1170344 w 2456826"/>
                <a:gd name="csY51" fmla="*/ 42238 h 2862469"/>
                <a:gd name="csX52" fmla="*/ 1148584 w 2456826"/>
                <a:gd name="csY52" fmla="*/ 0 h 2862469"/>
                <a:gd name="csX53" fmla="*/ 1019559 w 2456826"/>
                <a:gd name="csY53" fmla="*/ 13574 h 2862469"/>
                <a:gd name="csX54" fmla="*/ 935706 w 2456826"/>
                <a:gd name="csY54" fmla="*/ 111601 h 2862469"/>
                <a:gd name="csX55" fmla="*/ 911856 w 2456826"/>
                <a:gd name="csY55" fmla="*/ 254345 h 2862469"/>
                <a:gd name="csX56" fmla="*/ 813346 w 2456826"/>
                <a:gd name="csY56" fmla="*/ 407319 h 2862469"/>
                <a:gd name="csX57" fmla="*/ 772958 w 2456826"/>
                <a:gd name="csY57" fmla="*/ 561356 h 2862469"/>
                <a:gd name="csX58" fmla="*/ 685678 w 2456826"/>
                <a:gd name="csY58" fmla="*/ 601172 h 2862469"/>
                <a:gd name="csX59" fmla="*/ 579993 w 2456826"/>
                <a:gd name="csY59" fmla="*/ 715803 h 2862469"/>
                <a:gd name="csX60" fmla="*/ 579993 w 2456826"/>
                <a:gd name="csY60" fmla="*/ 845012 h 2862469"/>
                <a:gd name="csX61" fmla="*/ 190073 w 2456826"/>
                <a:gd name="csY61" fmla="*/ 865262 h 2862469"/>
                <a:gd name="csX62" fmla="*/ 52587 w 2456826"/>
                <a:gd name="csY62" fmla="*/ 1065571 h 2862469"/>
                <a:gd name="csX63" fmla="*/ 51557 w 2456826"/>
                <a:gd name="csY63" fmla="*/ 1222699 h 2862469"/>
                <a:gd name="csX64" fmla="*/ 55610 w 2456826"/>
                <a:gd name="csY64" fmla="*/ 1372214 h 2862469"/>
                <a:gd name="csX65" fmla="*/ 0 w 2456826"/>
                <a:gd name="csY65" fmla="*/ 1462950 h 2862469"/>
                <a:gd name="csX66" fmla="*/ 51558 w 2456826"/>
                <a:gd name="csY66" fmla="*/ 1517820 h 2862469"/>
                <a:gd name="csX67" fmla="*/ 41617 w 2456826"/>
                <a:gd name="csY67" fmla="*/ 1573249 h 2862469"/>
                <a:gd name="csX68" fmla="*/ 93175 w 2456826"/>
                <a:gd name="csY68" fmla="*/ 1671300 h 2862469"/>
                <a:gd name="csX69" fmla="*/ 93807 w 2456826"/>
                <a:gd name="csY69" fmla="*/ 1819047 h 2862469"/>
                <a:gd name="csX70" fmla="*/ 142672 w 2456826"/>
                <a:gd name="csY70" fmla="*/ 1888620 h 2862469"/>
                <a:gd name="csX71" fmla="*/ 83037 w 2456826"/>
                <a:gd name="csY71" fmla="*/ 2017829 h 2862469"/>
                <a:gd name="csX72" fmla="*/ 112854 w 2456826"/>
                <a:gd name="csY72" fmla="*/ 2107281 h 2862469"/>
                <a:gd name="csX73" fmla="*/ 182428 w 2456826"/>
                <a:gd name="csY73" fmla="*/ 2166916 h 2862469"/>
                <a:gd name="csX74" fmla="*/ 242063 w 2456826"/>
                <a:gd name="csY74" fmla="*/ 2196733 h 2862469"/>
                <a:gd name="csX75" fmla="*/ 341454 w 2456826"/>
                <a:gd name="csY75" fmla="*/ 2147038 h 2862469"/>
                <a:gd name="csX76" fmla="*/ 430906 w 2456826"/>
                <a:gd name="csY76" fmla="*/ 2166916 h 2862469"/>
                <a:gd name="csX77" fmla="*/ 516045 w 2456826"/>
                <a:gd name="csY77" fmla="*/ 2108862 h 2862469"/>
                <a:gd name="csX78" fmla="*/ 589932 w 2456826"/>
                <a:gd name="csY78" fmla="*/ 2027768 h 2862469"/>
                <a:gd name="csX79" fmla="*/ 668415 w 2456826"/>
                <a:gd name="csY79"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278555 w 2456826"/>
                <a:gd name="csY32" fmla="*/ 199937 h 2862469"/>
                <a:gd name="csX33" fmla="*/ 2247381 w 2456826"/>
                <a:gd name="csY33" fmla="*/ 182688 h 2862469"/>
                <a:gd name="csX34" fmla="*/ 2163911 w 2456826"/>
                <a:gd name="csY34" fmla="*/ 225683 h 2862469"/>
                <a:gd name="csX35" fmla="*/ 2047858 w 2456826"/>
                <a:gd name="csY35" fmla="*/ 92504 h 2862469"/>
                <a:gd name="csX36" fmla="*/ 2008934 w 2456826"/>
                <a:gd name="csY36" fmla="*/ 92318 h 2862469"/>
                <a:gd name="csX37" fmla="*/ 2125311 w 2456826"/>
                <a:gd name="csY37" fmla="*/ 315372 h 2862469"/>
                <a:gd name="csX38" fmla="*/ 2093831 w 2456826"/>
                <a:gd name="csY38" fmla="*/ 333723 h 2862469"/>
                <a:gd name="csX39" fmla="*/ 1971038 w 2456826"/>
                <a:gd name="csY39" fmla="*/ 134942 h 2862469"/>
                <a:gd name="csX40" fmla="*/ 1856124 w 2456826"/>
                <a:gd name="csY40" fmla="*/ 130734 h 2862469"/>
                <a:gd name="csX41" fmla="*/ 1832722 w 2456826"/>
                <a:gd name="csY41" fmla="*/ 197019 h 2862469"/>
                <a:gd name="csX42" fmla="*/ 1762714 w 2456826"/>
                <a:gd name="csY42" fmla="*/ 182688 h 2862469"/>
                <a:gd name="csX43" fmla="*/ 1727711 w 2456826"/>
                <a:gd name="csY43" fmla="*/ 125361 h 2862469"/>
                <a:gd name="csX44" fmla="*/ 1673859 w 2456826"/>
                <a:gd name="csY44" fmla="*/ 151158 h 2862469"/>
                <a:gd name="csX45" fmla="*/ 1636632 w 2456826"/>
                <a:gd name="csY45" fmla="*/ 121949 h 2862469"/>
                <a:gd name="csX46" fmla="*/ 1629385 w 2456826"/>
                <a:gd name="csY46" fmla="*/ 55428 h 2862469"/>
                <a:gd name="csX47" fmla="*/ 1467666 w 2456826"/>
                <a:gd name="csY47" fmla="*/ 25424 h 2862469"/>
                <a:gd name="csX48" fmla="*/ 1460420 w 2456826"/>
                <a:gd name="csY48" fmla="*/ 85059 h 2862469"/>
                <a:gd name="csX49" fmla="*/ 1366904 w 2456826"/>
                <a:gd name="csY49" fmla="*/ 79500 h 2862469"/>
                <a:gd name="csX50" fmla="*/ 1287100 w 2456826"/>
                <a:gd name="csY50" fmla="*/ 10125 h 2862469"/>
                <a:gd name="csX51" fmla="*/ 1240530 w 2456826"/>
                <a:gd name="csY51" fmla="*/ 35550 h 2862469"/>
                <a:gd name="csX52" fmla="*/ 1170344 w 2456826"/>
                <a:gd name="csY52" fmla="*/ 42238 h 2862469"/>
                <a:gd name="csX53" fmla="*/ 1148584 w 2456826"/>
                <a:gd name="csY53" fmla="*/ 0 h 2862469"/>
                <a:gd name="csX54" fmla="*/ 1019559 w 2456826"/>
                <a:gd name="csY54" fmla="*/ 13574 h 2862469"/>
                <a:gd name="csX55" fmla="*/ 935706 w 2456826"/>
                <a:gd name="csY55" fmla="*/ 111601 h 2862469"/>
                <a:gd name="csX56" fmla="*/ 911856 w 2456826"/>
                <a:gd name="csY56" fmla="*/ 254345 h 2862469"/>
                <a:gd name="csX57" fmla="*/ 813346 w 2456826"/>
                <a:gd name="csY57" fmla="*/ 407319 h 2862469"/>
                <a:gd name="csX58" fmla="*/ 772958 w 2456826"/>
                <a:gd name="csY58" fmla="*/ 561356 h 2862469"/>
                <a:gd name="csX59" fmla="*/ 685678 w 2456826"/>
                <a:gd name="csY59" fmla="*/ 601172 h 2862469"/>
                <a:gd name="csX60" fmla="*/ 579993 w 2456826"/>
                <a:gd name="csY60" fmla="*/ 715803 h 2862469"/>
                <a:gd name="csX61" fmla="*/ 579993 w 2456826"/>
                <a:gd name="csY61" fmla="*/ 845012 h 2862469"/>
                <a:gd name="csX62" fmla="*/ 190073 w 2456826"/>
                <a:gd name="csY62" fmla="*/ 865262 h 2862469"/>
                <a:gd name="csX63" fmla="*/ 52587 w 2456826"/>
                <a:gd name="csY63" fmla="*/ 1065571 h 2862469"/>
                <a:gd name="csX64" fmla="*/ 51557 w 2456826"/>
                <a:gd name="csY64" fmla="*/ 1222699 h 2862469"/>
                <a:gd name="csX65" fmla="*/ 55610 w 2456826"/>
                <a:gd name="csY65" fmla="*/ 1372214 h 2862469"/>
                <a:gd name="csX66" fmla="*/ 0 w 2456826"/>
                <a:gd name="csY66" fmla="*/ 1462950 h 2862469"/>
                <a:gd name="csX67" fmla="*/ 51558 w 2456826"/>
                <a:gd name="csY67" fmla="*/ 1517820 h 2862469"/>
                <a:gd name="csX68" fmla="*/ 41617 w 2456826"/>
                <a:gd name="csY68" fmla="*/ 1573249 h 2862469"/>
                <a:gd name="csX69" fmla="*/ 93175 w 2456826"/>
                <a:gd name="csY69" fmla="*/ 1671300 h 2862469"/>
                <a:gd name="csX70" fmla="*/ 93807 w 2456826"/>
                <a:gd name="csY70" fmla="*/ 1819047 h 2862469"/>
                <a:gd name="csX71" fmla="*/ 142672 w 2456826"/>
                <a:gd name="csY71" fmla="*/ 1888620 h 2862469"/>
                <a:gd name="csX72" fmla="*/ 83037 w 2456826"/>
                <a:gd name="csY72" fmla="*/ 2017829 h 2862469"/>
                <a:gd name="csX73" fmla="*/ 112854 w 2456826"/>
                <a:gd name="csY73" fmla="*/ 2107281 h 2862469"/>
                <a:gd name="csX74" fmla="*/ 182428 w 2456826"/>
                <a:gd name="csY74" fmla="*/ 2166916 h 2862469"/>
                <a:gd name="csX75" fmla="*/ 242063 w 2456826"/>
                <a:gd name="csY75" fmla="*/ 2196733 h 2862469"/>
                <a:gd name="csX76" fmla="*/ 341454 w 2456826"/>
                <a:gd name="csY76" fmla="*/ 2147038 h 2862469"/>
                <a:gd name="csX77" fmla="*/ 430906 w 2456826"/>
                <a:gd name="csY77" fmla="*/ 2166916 h 2862469"/>
                <a:gd name="csX78" fmla="*/ 516045 w 2456826"/>
                <a:gd name="csY78" fmla="*/ 2108862 h 2862469"/>
                <a:gd name="csX79" fmla="*/ 589932 w 2456826"/>
                <a:gd name="csY79" fmla="*/ 2027768 h 2862469"/>
                <a:gd name="csX80" fmla="*/ 668415 w 2456826"/>
                <a:gd name="csY80"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302789 w 2456826"/>
                <a:gd name="csY32" fmla="*/ 199937 h 2862469"/>
                <a:gd name="csX33" fmla="*/ 2247381 w 2456826"/>
                <a:gd name="csY33" fmla="*/ 182688 h 2862469"/>
                <a:gd name="csX34" fmla="*/ 2163911 w 2456826"/>
                <a:gd name="csY34" fmla="*/ 225683 h 2862469"/>
                <a:gd name="csX35" fmla="*/ 2047858 w 2456826"/>
                <a:gd name="csY35" fmla="*/ 92504 h 2862469"/>
                <a:gd name="csX36" fmla="*/ 2008934 w 2456826"/>
                <a:gd name="csY36" fmla="*/ 92318 h 2862469"/>
                <a:gd name="csX37" fmla="*/ 2125311 w 2456826"/>
                <a:gd name="csY37" fmla="*/ 315372 h 2862469"/>
                <a:gd name="csX38" fmla="*/ 2093831 w 2456826"/>
                <a:gd name="csY38" fmla="*/ 333723 h 2862469"/>
                <a:gd name="csX39" fmla="*/ 1971038 w 2456826"/>
                <a:gd name="csY39" fmla="*/ 134942 h 2862469"/>
                <a:gd name="csX40" fmla="*/ 1856124 w 2456826"/>
                <a:gd name="csY40" fmla="*/ 130734 h 2862469"/>
                <a:gd name="csX41" fmla="*/ 1832722 w 2456826"/>
                <a:gd name="csY41" fmla="*/ 197019 h 2862469"/>
                <a:gd name="csX42" fmla="*/ 1762714 w 2456826"/>
                <a:gd name="csY42" fmla="*/ 182688 h 2862469"/>
                <a:gd name="csX43" fmla="*/ 1727711 w 2456826"/>
                <a:gd name="csY43" fmla="*/ 125361 h 2862469"/>
                <a:gd name="csX44" fmla="*/ 1673859 w 2456826"/>
                <a:gd name="csY44" fmla="*/ 151158 h 2862469"/>
                <a:gd name="csX45" fmla="*/ 1636632 w 2456826"/>
                <a:gd name="csY45" fmla="*/ 121949 h 2862469"/>
                <a:gd name="csX46" fmla="*/ 1629385 w 2456826"/>
                <a:gd name="csY46" fmla="*/ 55428 h 2862469"/>
                <a:gd name="csX47" fmla="*/ 1467666 w 2456826"/>
                <a:gd name="csY47" fmla="*/ 25424 h 2862469"/>
                <a:gd name="csX48" fmla="*/ 1460420 w 2456826"/>
                <a:gd name="csY48" fmla="*/ 85059 h 2862469"/>
                <a:gd name="csX49" fmla="*/ 1366904 w 2456826"/>
                <a:gd name="csY49" fmla="*/ 79500 h 2862469"/>
                <a:gd name="csX50" fmla="*/ 1287100 w 2456826"/>
                <a:gd name="csY50" fmla="*/ 10125 h 2862469"/>
                <a:gd name="csX51" fmla="*/ 1240530 w 2456826"/>
                <a:gd name="csY51" fmla="*/ 35550 h 2862469"/>
                <a:gd name="csX52" fmla="*/ 1170344 w 2456826"/>
                <a:gd name="csY52" fmla="*/ 42238 h 2862469"/>
                <a:gd name="csX53" fmla="*/ 1148584 w 2456826"/>
                <a:gd name="csY53" fmla="*/ 0 h 2862469"/>
                <a:gd name="csX54" fmla="*/ 1019559 w 2456826"/>
                <a:gd name="csY54" fmla="*/ 13574 h 2862469"/>
                <a:gd name="csX55" fmla="*/ 935706 w 2456826"/>
                <a:gd name="csY55" fmla="*/ 111601 h 2862469"/>
                <a:gd name="csX56" fmla="*/ 911856 w 2456826"/>
                <a:gd name="csY56" fmla="*/ 254345 h 2862469"/>
                <a:gd name="csX57" fmla="*/ 813346 w 2456826"/>
                <a:gd name="csY57" fmla="*/ 407319 h 2862469"/>
                <a:gd name="csX58" fmla="*/ 772958 w 2456826"/>
                <a:gd name="csY58" fmla="*/ 561356 h 2862469"/>
                <a:gd name="csX59" fmla="*/ 685678 w 2456826"/>
                <a:gd name="csY59" fmla="*/ 601172 h 2862469"/>
                <a:gd name="csX60" fmla="*/ 579993 w 2456826"/>
                <a:gd name="csY60" fmla="*/ 715803 h 2862469"/>
                <a:gd name="csX61" fmla="*/ 579993 w 2456826"/>
                <a:gd name="csY61" fmla="*/ 845012 h 2862469"/>
                <a:gd name="csX62" fmla="*/ 190073 w 2456826"/>
                <a:gd name="csY62" fmla="*/ 865262 h 2862469"/>
                <a:gd name="csX63" fmla="*/ 52587 w 2456826"/>
                <a:gd name="csY63" fmla="*/ 1065571 h 2862469"/>
                <a:gd name="csX64" fmla="*/ 51557 w 2456826"/>
                <a:gd name="csY64" fmla="*/ 1222699 h 2862469"/>
                <a:gd name="csX65" fmla="*/ 55610 w 2456826"/>
                <a:gd name="csY65" fmla="*/ 1372214 h 2862469"/>
                <a:gd name="csX66" fmla="*/ 0 w 2456826"/>
                <a:gd name="csY66" fmla="*/ 1462950 h 2862469"/>
                <a:gd name="csX67" fmla="*/ 51558 w 2456826"/>
                <a:gd name="csY67" fmla="*/ 1517820 h 2862469"/>
                <a:gd name="csX68" fmla="*/ 41617 w 2456826"/>
                <a:gd name="csY68" fmla="*/ 1573249 h 2862469"/>
                <a:gd name="csX69" fmla="*/ 93175 w 2456826"/>
                <a:gd name="csY69" fmla="*/ 1671300 h 2862469"/>
                <a:gd name="csX70" fmla="*/ 93807 w 2456826"/>
                <a:gd name="csY70" fmla="*/ 1819047 h 2862469"/>
                <a:gd name="csX71" fmla="*/ 142672 w 2456826"/>
                <a:gd name="csY71" fmla="*/ 1888620 h 2862469"/>
                <a:gd name="csX72" fmla="*/ 83037 w 2456826"/>
                <a:gd name="csY72" fmla="*/ 2017829 h 2862469"/>
                <a:gd name="csX73" fmla="*/ 112854 w 2456826"/>
                <a:gd name="csY73" fmla="*/ 2107281 h 2862469"/>
                <a:gd name="csX74" fmla="*/ 182428 w 2456826"/>
                <a:gd name="csY74" fmla="*/ 2166916 h 2862469"/>
                <a:gd name="csX75" fmla="*/ 242063 w 2456826"/>
                <a:gd name="csY75" fmla="*/ 2196733 h 2862469"/>
                <a:gd name="csX76" fmla="*/ 341454 w 2456826"/>
                <a:gd name="csY76" fmla="*/ 2147038 h 2862469"/>
                <a:gd name="csX77" fmla="*/ 430906 w 2456826"/>
                <a:gd name="csY77" fmla="*/ 2166916 h 2862469"/>
                <a:gd name="csX78" fmla="*/ 516045 w 2456826"/>
                <a:gd name="csY78" fmla="*/ 2108862 h 2862469"/>
                <a:gd name="csX79" fmla="*/ 589932 w 2456826"/>
                <a:gd name="csY79" fmla="*/ 2027768 h 2862469"/>
                <a:gd name="csX80" fmla="*/ 668415 w 2456826"/>
                <a:gd name="csY80"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302789 w 2456826"/>
                <a:gd name="csY32" fmla="*/ 199937 h 2862469"/>
                <a:gd name="csX33" fmla="*/ 2247381 w 2456826"/>
                <a:gd name="csY33" fmla="*/ 182688 h 2862469"/>
                <a:gd name="csX34" fmla="*/ 2163911 w 2456826"/>
                <a:gd name="csY34" fmla="*/ 225683 h 2862469"/>
                <a:gd name="csX35" fmla="*/ 2047858 w 2456826"/>
                <a:gd name="csY35" fmla="*/ 92504 h 2862469"/>
                <a:gd name="csX36" fmla="*/ 2008934 w 2456826"/>
                <a:gd name="csY36" fmla="*/ 92318 h 2862469"/>
                <a:gd name="csX37" fmla="*/ 2125311 w 2456826"/>
                <a:gd name="csY37" fmla="*/ 315372 h 2862469"/>
                <a:gd name="csX38" fmla="*/ 2093831 w 2456826"/>
                <a:gd name="csY38" fmla="*/ 333723 h 2862469"/>
                <a:gd name="csX39" fmla="*/ 1890260 w 2456826"/>
                <a:gd name="csY39" fmla="*/ 66150 h 2862469"/>
                <a:gd name="csX40" fmla="*/ 1856124 w 2456826"/>
                <a:gd name="csY40" fmla="*/ 130734 h 2862469"/>
                <a:gd name="csX41" fmla="*/ 1832722 w 2456826"/>
                <a:gd name="csY41" fmla="*/ 197019 h 2862469"/>
                <a:gd name="csX42" fmla="*/ 1762714 w 2456826"/>
                <a:gd name="csY42" fmla="*/ 182688 h 2862469"/>
                <a:gd name="csX43" fmla="*/ 1727711 w 2456826"/>
                <a:gd name="csY43" fmla="*/ 125361 h 2862469"/>
                <a:gd name="csX44" fmla="*/ 1673859 w 2456826"/>
                <a:gd name="csY44" fmla="*/ 151158 h 2862469"/>
                <a:gd name="csX45" fmla="*/ 1636632 w 2456826"/>
                <a:gd name="csY45" fmla="*/ 121949 h 2862469"/>
                <a:gd name="csX46" fmla="*/ 1629385 w 2456826"/>
                <a:gd name="csY46" fmla="*/ 55428 h 2862469"/>
                <a:gd name="csX47" fmla="*/ 1467666 w 2456826"/>
                <a:gd name="csY47" fmla="*/ 25424 h 2862469"/>
                <a:gd name="csX48" fmla="*/ 1460420 w 2456826"/>
                <a:gd name="csY48" fmla="*/ 85059 h 2862469"/>
                <a:gd name="csX49" fmla="*/ 1366904 w 2456826"/>
                <a:gd name="csY49" fmla="*/ 79500 h 2862469"/>
                <a:gd name="csX50" fmla="*/ 1287100 w 2456826"/>
                <a:gd name="csY50" fmla="*/ 10125 h 2862469"/>
                <a:gd name="csX51" fmla="*/ 1240530 w 2456826"/>
                <a:gd name="csY51" fmla="*/ 35550 h 2862469"/>
                <a:gd name="csX52" fmla="*/ 1170344 w 2456826"/>
                <a:gd name="csY52" fmla="*/ 42238 h 2862469"/>
                <a:gd name="csX53" fmla="*/ 1148584 w 2456826"/>
                <a:gd name="csY53" fmla="*/ 0 h 2862469"/>
                <a:gd name="csX54" fmla="*/ 1019559 w 2456826"/>
                <a:gd name="csY54" fmla="*/ 13574 h 2862469"/>
                <a:gd name="csX55" fmla="*/ 935706 w 2456826"/>
                <a:gd name="csY55" fmla="*/ 111601 h 2862469"/>
                <a:gd name="csX56" fmla="*/ 911856 w 2456826"/>
                <a:gd name="csY56" fmla="*/ 254345 h 2862469"/>
                <a:gd name="csX57" fmla="*/ 813346 w 2456826"/>
                <a:gd name="csY57" fmla="*/ 407319 h 2862469"/>
                <a:gd name="csX58" fmla="*/ 772958 w 2456826"/>
                <a:gd name="csY58" fmla="*/ 561356 h 2862469"/>
                <a:gd name="csX59" fmla="*/ 685678 w 2456826"/>
                <a:gd name="csY59" fmla="*/ 601172 h 2862469"/>
                <a:gd name="csX60" fmla="*/ 579993 w 2456826"/>
                <a:gd name="csY60" fmla="*/ 715803 h 2862469"/>
                <a:gd name="csX61" fmla="*/ 579993 w 2456826"/>
                <a:gd name="csY61" fmla="*/ 845012 h 2862469"/>
                <a:gd name="csX62" fmla="*/ 190073 w 2456826"/>
                <a:gd name="csY62" fmla="*/ 865262 h 2862469"/>
                <a:gd name="csX63" fmla="*/ 52587 w 2456826"/>
                <a:gd name="csY63" fmla="*/ 1065571 h 2862469"/>
                <a:gd name="csX64" fmla="*/ 51557 w 2456826"/>
                <a:gd name="csY64" fmla="*/ 1222699 h 2862469"/>
                <a:gd name="csX65" fmla="*/ 55610 w 2456826"/>
                <a:gd name="csY65" fmla="*/ 1372214 h 2862469"/>
                <a:gd name="csX66" fmla="*/ 0 w 2456826"/>
                <a:gd name="csY66" fmla="*/ 1462950 h 2862469"/>
                <a:gd name="csX67" fmla="*/ 51558 w 2456826"/>
                <a:gd name="csY67" fmla="*/ 1517820 h 2862469"/>
                <a:gd name="csX68" fmla="*/ 41617 w 2456826"/>
                <a:gd name="csY68" fmla="*/ 1573249 h 2862469"/>
                <a:gd name="csX69" fmla="*/ 93175 w 2456826"/>
                <a:gd name="csY69" fmla="*/ 1671300 h 2862469"/>
                <a:gd name="csX70" fmla="*/ 93807 w 2456826"/>
                <a:gd name="csY70" fmla="*/ 1819047 h 2862469"/>
                <a:gd name="csX71" fmla="*/ 142672 w 2456826"/>
                <a:gd name="csY71" fmla="*/ 1888620 h 2862469"/>
                <a:gd name="csX72" fmla="*/ 83037 w 2456826"/>
                <a:gd name="csY72" fmla="*/ 2017829 h 2862469"/>
                <a:gd name="csX73" fmla="*/ 112854 w 2456826"/>
                <a:gd name="csY73" fmla="*/ 2107281 h 2862469"/>
                <a:gd name="csX74" fmla="*/ 182428 w 2456826"/>
                <a:gd name="csY74" fmla="*/ 2166916 h 2862469"/>
                <a:gd name="csX75" fmla="*/ 242063 w 2456826"/>
                <a:gd name="csY75" fmla="*/ 2196733 h 2862469"/>
                <a:gd name="csX76" fmla="*/ 341454 w 2456826"/>
                <a:gd name="csY76" fmla="*/ 2147038 h 2862469"/>
                <a:gd name="csX77" fmla="*/ 430906 w 2456826"/>
                <a:gd name="csY77" fmla="*/ 2166916 h 2862469"/>
                <a:gd name="csX78" fmla="*/ 516045 w 2456826"/>
                <a:gd name="csY78" fmla="*/ 2108862 h 2862469"/>
                <a:gd name="csX79" fmla="*/ 589932 w 2456826"/>
                <a:gd name="csY79" fmla="*/ 2027768 h 2862469"/>
                <a:gd name="csX80" fmla="*/ 668415 w 2456826"/>
                <a:gd name="csY80"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302789 w 2456826"/>
                <a:gd name="csY32" fmla="*/ 199937 h 2862469"/>
                <a:gd name="csX33" fmla="*/ 2247381 w 2456826"/>
                <a:gd name="csY33" fmla="*/ 182688 h 2862469"/>
                <a:gd name="csX34" fmla="*/ 2163911 w 2456826"/>
                <a:gd name="csY34" fmla="*/ 225683 h 2862469"/>
                <a:gd name="csX35" fmla="*/ 2047858 w 2456826"/>
                <a:gd name="csY35" fmla="*/ 92504 h 2862469"/>
                <a:gd name="csX36" fmla="*/ 2008934 w 2456826"/>
                <a:gd name="csY36" fmla="*/ 92318 h 2862469"/>
                <a:gd name="csX37" fmla="*/ 2125311 w 2456826"/>
                <a:gd name="csY37" fmla="*/ 315372 h 2862469"/>
                <a:gd name="csX38" fmla="*/ 1952021 w 2456826"/>
                <a:gd name="csY38" fmla="*/ 27981 h 2862469"/>
                <a:gd name="csX39" fmla="*/ 1890260 w 2456826"/>
                <a:gd name="csY39" fmla="*/ 66150 h 2862469"/>
                <a:gd name="csX40" fmla="*/ 1856124 w 2456826"/>
                <a:gd name="csY40" fmla="*/ 130734 h 2862469"/>
                <a:gd name="csX41" fmla="*/ 1832722 w 2456826"/>
                <a:gd name="csY41" fmla="*/ 197019 h 2862469"/>
                <a:gd name="csX42" fmla="*/ 1762714 w 2456826"/>
                <a:gd name="csY42" fmla="*/ 182688 h 2862469"/>
                <a:gd name="csX43" fmla="*/ 1727711 w 2456826"/>
                <a:gd name="csY43" fmla="*/ 125361 h 2862469"/>
                <a:gd name="csX44" fmla="*/ 1673859 w 2456826"/>
                <a:gd name="csY44" fmla="*/ 151158 h 2862469"/>
                <a:gd name="csX45" fmla="*/ 1636632 w 2456826"/>
                <a:gd name="csY45" fmla="*/ 121949 h 2862469"/>
                <a:gd name="csX46" fmla="*/ 1629385 w 2456826"/>
                <a:gd name="csY46" fmla="*/ 55428 h 2862469"/>
                <a:gd name="csX47" fmla="*/ 1467666 w 2456826"/>
                <a:gd name="csY47" fmla="*/ 25424 h 2862469"/>
                <a:gd name="csX48" fmla="*/ 1460420 w 2456826"/>
                <a:gd name="csY48" fmla="*/ 85059 h 2862469"/>
                <a:gd name="csX49" fmla="*/ 1366904 w 2456826"/>
                <a:gd name="csY49" fmla="*/ 79500 h 2862469"/>
                <a:gd name="csX50" fmla="*/ 1287100 w 2456826"/>
                <a:gd name="csY50" fmla="*/ 10125 h 2862469"/>
                <a:gd name="csX51" fmla="*/ 1240530 w 2456826"/>
                <a:gd name="csY51" fmla="*/ 35550 h 2862469"/>
                <a:gd name="csX52" fmla="*/ 1170344 w 2456826"/>
                <a:gd name="csY52" fmla="*/ 42238 h 2862469"/>
                <a:gd name="csX53" fmla="*/ 1148584 w 2456826"/>
                <a:gd name="csY53" fmla="*/ 0 h 2862469"/>
                <a:gd name="csX54" fmla="*/ 1019559 w 2456826"/>
                <a:gd name="csY54" fmla="*/ 13574 h 2862469"/>
                <a:gd name="csX55" fmla="*/ 935706 w 2456826"/>
                <a:gd name="csY55" fmla="*/ 111601 h 2862469"/>
                <a:gd name="csX56" fmla="*/ 911856 w 2456826"/>
                <a:gd name="csY56" fmla="*/ 254345 h 2862469"/>
                <a:gd name="csX57" fmla="*/ 813346 w 2456826"/>
                <a:gd name="csY57" fmla="*/ 407319 h 2862469"/>
                <a:gd name="csX58" fmla="*/ 772958 w 2456826"/>
                <a:gd name="csY58" fmla="*/ 561356 h 2862469"/>
                <a:gd name="csX59" fmla="*/ 685678 w 2456826"/>
                <a:gd name="csY59" fmla="*/ 601172 h 2862469"/>
                <a:gd name="csX60" fmla="*/ 579993 w 2456826"/>
                <a:gd name="csY60" fmla="*/ 715803 h 2862469"/>
                <a:gd name="csX61" fmla="*/ 579993 w 2456826"/>
                <a:gd name="csY61" fmla="*/ 845012 h 2862469"/>
                <a:gd name="csX62" fmla="*/ 190073 w 2456826"/>
                <a:gd name="csY62" fmla="*/ 865262 h 2862469"/>
                <a:gd name="csX63" fmla="*/ 52587 w 2456826"/>
                <a:gd name="csY63" fmla="*/ 1065571 h 2862469"/>
                <a:gd name="csX64" fmla="*/ 51557 w 2456826"/>
                <a:gd name="csY64" fmla="*/ 1222699 h 2862469"/>
                <a:gd name="csX65" fmla="*/ 55610 w 2456826"/>
                <a:gd name="csY65" fmla="*/ 1372214 h 2862469"/>
                <a:gd name="csX66" fmla="*/ 0 w 2456826"/>
                <a:gd name="csY66" fmla="*/ 1462950 h 2862469"/>
                <a:gd name="csX67" fmla="*/ 51558 w 2456826"/>
                <a:gd name="csY67" fmla="*/ 1517820 h 2862469"/>
                <a:gd name="csX68" fmla="*/ 41617 w 2456826"/>
                <a:gd name="csY68" fmla="*/ 1573249 h 2862469"/>
                <a:gd name="csX69" fmla="*/ 93175 w 2456826"/>
                <a:gd name="csY69" fmla="*/ 1671300 h 2862469"/>
                <a:gd name="csX70" fmla="*/ 93807 w 2456826"/>
                <a:gd name="csY70" fmla="*/ 1819047 h 2862469"/>
                <a:gd name="csX71" fmla="*/ 142672 w 2456826"/>
                <a:gd name="csY71" fmla="*/ 1888620 h 2862469"/>
                <a:gd name="csX72" fmla="*/ 83037 w 2456826"/>
                <a:gd name="csY72" fmla="*/ 2017829 h 2862469"/>
                <a:gd name="csX73" fmla="*/ 112854 w 2456826"/>
                <a:gd name="csY73" fmla="*/ 2107281 h 2862469"/>
                <a:gd name="csX74" fmla="*/ 182428 w 2456826"/>
                <a:gd name="csY74" fmla="*/ 2166916 h 2862469"/>
                <a:gd name="csX75" fmla="*/ 242063 w 2456826"/>
                <a:gd name="csY75" fmla="*/ 2196733 h 2862469"/>
                <a:gd name="csX76" fmla="*/ 341454 w 2456826"/>
                <a:gd name="csY76" fmla="*/ 2147038 h 2862469"/>
                <a:gd name="csX77" fmla="*/ 430906 w 2456826"/>
                <a:gd name="csY77" fmla="*/ 2166916 h 2862469"/>
                <a:gd name="csX78" fmla="*/ 516045 w 2456826"/>
                <a:gd name="csY78" fmla="*/ 2108862 h 2862469"/>
                <a:gd name="csX79" fmla="*/ 589932 w 2456826"/>
                <a:gd name="csY79" fmla="*/ 2027768 h 2862469"/>
                <a:gd name="csX80" fmla="*/ 668415 w 2456826"/>
                <a:gd name="csY80"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302789 w 2456826"/>
                <a:gd name="csY32" fmla="*/ 199937 h 2862469"/>
                <a:gd name="csX33" fmla="*/ 2247381 w 2456826"/>
                <a:gd name="csY33" fmla="*/ 182688 h 2862469"/>
                <a:gd name="csX34" fmla="*/ 2163911 w 2456826"/>
                <a:gd name="csY34" fmla="*/ 225683 h 2862469"/>
                <a:gd name="csX35" fmla="*/ 2047858 w 2456826"/>
                <a:gd name="csY35" fmla="*/ 92504 h 2862469"/>
                <a:gd name="csX36" fmla="*/ 2003549 w 2456826"/>
                <a:gd name="csY36" fmla="*/ 13971 h 2862469"/>
                <a:gd name="csX37" fmla="*/ 2125311 w 2456826"/>
                <a:gd name="csY37" fmla="*/ 315372 h 2862469"/>
                <a:gd name="csX38" fmla="*/ 1952021 w 2456826"/>
                <a:gd name="csY38" fmla="*/ 27981 h 2862469"/>
                <a:gd name="csX39" fmla="*/ 1890260 w 2456826"/>
                <a:gd name="csY39" fmla="*/ 66150 h 2862469"/>
                <a:gd name="csX40" fmla="*/ 1856124 w 2456826"/>
                <a:gd name="csY40" fmla="*/ 130734 h 2862469"/>
                <a:gd name="csX41" fmla="*/ 1832722 w 2456826"/>
                <a:gd name="csY41" fmla="*/ 197019 h 2862469"/>
                <a:gd name="csX42" fmla="*/ 1762714 w 2456826"/>
                <a:gd name="csY42" fmla="*/ 182688 h 2862469"/>
                <a:gd name="csX43" fmla="*/ 1727711 w 2456826"/>
                <a:gd name="csY43" fmla="*/ 125361 h 2862469"/>
                <a:gd name="csX44" fmla="*/ 1673859 w 2456826"/>
                <a:gd name="csY44" fmla="*/ 151158 h 2862469"/>
                <a:gd name="csX45" fmla="*/ 1636632 w 2456826"/>
                <a:gd name="csY45" fmla="*/ 121949 h 2862469"/>
                <a:gd name="csX46" fmla="*/ 1629385 w 2456826"/>
                <a:gd name="csY46" fmla="*/ 55428 h 2862469"/>
                <a:gd name="csX47" fmla="*/ 1467666 w 2456826"/>
                <a:gd name="csY47" fmla="*/ 25424 h 2862469"/>
                <a:gd name="csX48" fmla="*/ 1460420 w 2456826"/>
                <a:gd name="csY48" fmla="*/ 85059 h 2862469"/>
                <a:gd name="csX49" fmla="*/ 1366904 w 2456826"/>
                <a:gd name="csY49" fmla="*/ 79500 h 2862469"/>
                <a:gd name="csX50" fmla="*/ 1287100 w 2456826"/>
                <a:gd name="csY50" fmla="*/ 10125 h 2862469"/>
                <a:gd name="csX51" fmla="*/ 1240530 w 2456826"/>
                <a:gd name="csY51" fmla="*/ 35550 h 2862469"/>
                <a:gd name="csX52" fmla="*/ 1170344 w 2456826"/>
                <a:gd name="csY52" fmla="*/ 42238 h 2862469"/>
                <a:gd name="csX53" fmla="*/ 1148584 w 2456826"/>
                <a:gd name="csY53" fmla="*/ 0 h 2862469"/>
                <a:gd name="csX54" fmla="*/ 1019559 w 2456826"/>
                <a:gd name="csY54" fmla="*/ 13574 h 2862469"/>
                <a:gd name="csX55" fmla="*/ 935706 w 2456826"/>
                <a:gd name="csY55" fmla="*/ 111601 h 2862469"/>
                <a:gd name="csX56" fmla="*/ 911856 w 2456826"/>
                <a:gd name="csY56" fmla="*/ 254345 h 2862469"/>
                <a:gd name="csX57" fmla="*/ 813346 w 2456826"/>
                <a:gd name="csY57" fmla="*/ 407319 h 2862469"/>
                <a:gd name="csX58" fmla="*/ 772958 w 2456826"/>
                <a:gd name="csY58" fmla="*/ 561356 h 2862469"/>
                <a:gd name="csX59" fmla="*/ 685678 w 2456826"/>
                <a:gd name="csY59" fmla="*/ 601172 h 2862469"/>
                <a:gd name="csX60" fmla="*/ 579993 w 2456826"/>
                <a:gd name="csY60" fmla="*/ 715803 h 2862469"/>
                <a:gd name="csX61" fmla="*/ 579993 w 2456826"/>
                <a:gd name="csY61" fmla="*/ 845012 h 2862469"/>
                <a:gd name="csX62" fmla="*/ 190073 w 2456826"/>
                <a:gd name="csY62" fmla="*/ 865262 h 2862469"/>
                <a:gd name="csX63" fmla="*/ 52587 w 2456826"/>
                <a:gd name="csY63" fmla="*/ 1065571 h 2862469"/>
                <a:gd name="csX64" fmla="*/ 51557 w 2456826"/>
                <a:gd name="csY64" fmla="*/ 1222699 h 2862469"/>
                <a:gd name="csX65" fmla="*/ 55610 w 2456826"/>
                <a:gd name="csY65" fmla="*/ 1372214 h 2862469"/>
                <a:gd name="csX66" fmla="*/ 0 w 2456826"/>
                <a:gd name="csY66" fmla="*/ 1462950 h 2862469"/>
                <a:gd name="csX67" fmla="*/ 51558 w 2456826"/>
                <a:gd name="csY67" fmla="*/ 1517820 h 2862469"/>
                <a:gd name="csX68" fmla="*/ 41617 w 2456826"/>
                <a:gd name="csY68" fmla="*/ 1573249 h 2862469"/>
                <a:gd name="csX69" fmla="*/ 93175 w 2456826"/>
                <a:gd name="csY69" fmla="*/ 1671300 h 2862469"/>
                <a:gd name="csX70" fmla="*/ 93807 w 2456826"/>
                <a:gd name="csY70" fmla="*/ 1819047 h 2862469"/>
                <a:gd name="csX71" fmla="*/ 142672 w 2456826"/>
                <a:gd name="csY71" fmla="*/ 1888620 h 2862469"/>
                <a:gd name="csX72" fmla="*/ 83037 w 2456826"/>
                <a:gd name="csY72" fmla="*/ 2017829 h 2862469"/>
                <a:gd name="csX73" fmla="*/ 112854 w 2456826"/>
                <a:gd name="csY73" fmla="*/ 2107281 h 2862469"/>
                <a:gd name="csX74" fmla="*/ 182428 w 2456826"/>
                <a:gd name="csY74" fmla="*/ 2166916 h 2862469"/>
                <a:gd name="csX75" fmla="*/ 242063 w 2456826"/>
                <a:gd name="csY75" fmla="*/ 2196733 h 2862469"/>
                <a:gd name="csX76" fmla="*/ 341454 w 2456826"/>
                <a:gd name="csY76" fmla="*/ 2147038 h 2862469"/>
                <a:gd name="csX77" fmla="*/ 430906 w 2456826"/>
                <a:gd name="csY77" fmla="*/ 2166916 h 2862469"/>
                <a:gd name="csX78" fmla="*/ 516045 w 2456826"/>
                <a:gd name="csY78" fmla="*/ 2108862 h 2862469"/>
                <a:gd name="csX79" fmla="*/ 589932 w 2456826"/>
                <a:gd name="csY79" fmla="*/ 2027768 h 2862469"/>
                <a:gd name="csX80" fmla="*/ 668415 w 2456826"/>
                <a:gd name="csY80" fmla="*/ 2088743 h 2862469"/>
                <a:gd name="csX0" fmla="*/ 668415 w 2456826"/>
                <a:gd name="csY0" fmla="*/ 2088743 h 2862469"/>
                <a:gd name="csX1" fmla="*/ 755685 w 2456826"/>
                <a:gd name="csY1" fmla="*/ 2229247 h 2862469"/>
                <a:gd name="csX2" fmla="*/ 888106 w 2456826"/>
                <a:gd name="csY2" fmla="*/ 2355760 h 2862469"/>
                <a:gd name="csX3" fmla="*/ 898393 w 2456826"/>
                <a:gd name="csY3" fmla="*/ 2464286 h 2862469"/>
                <a:gd name="csX4" fmla="*/ 874159 w 2456826"/>
                <a:gd name="csY4" fmla="*/ 2544544 h 2862469"/>
                <a:gd name="csX5" fmla="*/ 888106 w 2456826"/>
                <a:gd name="csY5" fmla="*/ 2624116 h 2862469"/>
                <a:gd name="csX6" fmla="*/ 901085 w 2456826"/>
                <a:gd name="csY6" fmla="*/ 2687860 h 2862469"/>
                <a:gd name="csX7" fmla="*/ 891630 w 2456826"/>
                <a:gd name="csY7" fmla="*/ 2753325 h 2862469"/>
                <a:gd name="csX8" fmla="*/ 973836 w 2456826"/>
                <a:gd name="csY8" fmla="*/ 2815640 h 2862469"/>
                <a:gd name="csX9" fmla="*/ 1145493 w 2456826"/>
                <a:gd name="csY9" fmla="*/ 2862469 h 2862469"/>
                <a:gd name="csX10" fmla="*/ 1202201 w 2456826"/>
                <a:gd name="csY10" fmla="*/ 2804361 h 2862469"/>
                <a:gd name="csX11" fmla="*/ 1339488 w 2456826"/>
                <a:gd name="csY11" fmla="*/ 2778936 h 2862469"/>
                <a:gd name="csX12" fmla="*/ 1449252 w 2456826"/>
                <a:gd name="csY12" fmla="*/ 2709920 h 2862469"/>
                <a:gd name="csX13" fmla="*/ 1572045 w 2456826"/>
                <a:gd name="csY13" fmla="*/ 2530458 h 2862469"/>
                <a:gd name="csX14" fmla="*/ 1606217 w 2456826"/>
                <a:gd name="csY14" fmla="*/ 2394176 h 2862469"/>
                <a:gd name="csX15" fmla="*/ 1649625 w 2456826"/>
                <a:gd name="csY15" fmla="*/ 2315237 h 2862469"/>
                <a:gd name="csX16" fmla="*/ 1722993 w 2456826"/>
                <a:gd name="csY16" fmla="*/ 2236304 h 2862469"/>
                <a:gd name="csX17" fmla="*/ 1773484 w 2456826"/>
                <a:gd name="csY17" fmla="*/ 2200584 h 2862469"/>
                <a:gd name="csX18" fmla="*/ 1835414 w 2456826"/>
                <a:gd name="csY18" fmla="*/ 2220648 h 2862469"/>
                <a:gd name="csX19" fmla="*/ 1943118 w 2456826"/>
                <a:gd name="csY19" fmla="*/ 2174787 h 2862469"/>
                <a:gd name="csX20" fmla="*/ 2069634 w 2456826"/>
                <a:gd name="csY20" fmla="*/ 2209353 h 2862469"/>
                <a:gd name="csX21" fmla="*/ 2050985 w 2456826"/>
                <a:gd name="csY21" fmla="*/ 2107281 h 2862469"/>
                <a:gd name="csX22" fmla="*/ 2070863 w 2456826"/>
                <a:gd name="csY22" fmla="*/ 2067525 h 2862469"/>
                <a:gd name="csX23" fmla="*/ 2015584 w 2456826"/>
                <a:gd name="csY23" fmla="*/ 1969288 h 2862469"/>
                <a:gd name="csX24" fmla="*/ 2194054 w 2456826"/>
                <a:gd name="csY24" fmla="*/ 1898001 h 2862469"/>
                <a:gd name="csX25" fmla="*/ 2274306 w 2456826"/>
                <a:gd name="csY25" fmla="*/ 1885288 h 2862469"/>
                <a:gd name="csX26" fmla="*/ 2294277 w 2456826"/>
                <a:gd name="csY26" fmla="*/ 1784836 h 2862469"/>
                <a:gd name="csX27" fmla="*/ 2333543 w 2456826"/>
                <a:gd name="csY27" fmla="*/ 1716174 h 2862469"/>
                <a:gd name="csX28" fmla="*/ 2316648 w 2456826"/>
                <a:gd name="csY28" fmla="*/ 1113182 h 2862469"/>
                <a:gd name="csX29" fmla="*/ 2456826 w 2456826"/>
                <a:gd name="csY29" fmla="*/ 1110316 h 2862469"/>
                <a:gd name="csX30" fmla="*/ 2436117 w 2456826"/>
                <a:gd name="csY30" fmla="*/ 187503 h 2862469"/>
                <a:gd name="csX31" fmla="*/ 2364682 w 2456826"/>
                <a:gd name="csY31" fmla="*/ 150240 h 2862469"/>
                <a:gd name="csX32" fmla="*/ 2302789 w 2456826"/>
                <a:gd name="csY32" fmla="*/ 199937 h 2862469"/>
                <a:gd name="csX33" fmla="*/ 2247381 w 2456826"/>
                <a:gd name="csY33" fmla="*/ 182688 h 2862469"/>
                <a:gd name="csX34" fmla="*/ 2163911 w 2456826"/>
                <a:gd name="csY34" fmla="*/ 225683 h 2862469"/>
                <a:gd name="csX35" fmla="*/ 2047858 w 2456826"/>
                <a:gd name="csY35" fmla="*/ 92504 h 2862469"/>
                <a:gd name="csX36" fmla="*/ 2003549 w 2456826"/>
                <a:gd name="csY36" fmla="*/ 13971 h 2862469"/>
                <a:gd name="csX37" fmla="*/ 1983501 w 2456826"/>
                <a:gd name="csY37" fmla="*/ 23006 h 2862469"/>
                <a:gd name="csX38" fmla="*/ 1952021 w 2456826"/>
                <a:gd name="csY38" fmla="*/ 27981 h 2862469"/>
                <a:gd name="csX39" fmla="*/ 1890260 w 2456826"/>
                <a:gd name="csY39" fmla="*/ 66150 h 2862469"/>
                <a:gd name="csX40" fmla="*/ 1856124 w 2456826"/>
                <a:gd name="csY40" fmla="*/ 130734 h 2862469"/>
                <a:gd name="csX41" fmla="*/ 1832722 w 2456826"/>
                <a:gd name="csY41" fmla="*/ 197019 h 2862469"/>
                <a:gd name="csX42" fmla="*/ 1762714 w 2456826"/>
                <a:gd name="csY42" fmla="*/ 182688 h 2862469"/>
                <a:gd name="csX43" fmla="*/ 1727711 w 2456826"/>
                <a:gd name="csY43" fmla="*/ 125361 h 2862469"/>
                <a:gd name="csX44" fmla="*/ 1673859 w 2456826"/>
                <a:gd name="csY44" fmla="*/ 151158 h 2862469"/>
                <a:gd name="csX45" fmla="*/ 1636632 w 2456826"/>
                <a:gd name="csY45" fmla="*/ 121949 h 2862469"/>
                <a:gd name="csX46" fmla="*/ 1629385 w 2456826"/>
                <a:gd name="csY46" fmla="*/ 55428 h 2862469"/>
                <a:gd name="csX47" fmla="*/ 1467666 w 2456826"/>
                <a:gd name="csY47" fmla="*/ 25424 h 2862469"/>
                <a:gd name="csX48" fmla="*/ 1460420 w 2456826"/>
                <a:gd name="csY48" fmla="*/ 85059 h 2862469"/>
                <a:gd name="csX49" fmla="*/ 1366904 w 2456826"/>
                <a:gd name="csY49" fmla="*/ 79500 h 2862469"/>
                <a:gd name="csX50" fmla="*/ 1287100 w 2456826"/>
                <a:gd name="csY50" fmla="*/ 10125 h 2862469"/>
                <a:gd name="csX51" fmla="*/ 1240530 w 2456826"/>
                <a:gd name="csY51" fmla="*/ 35550 h 2862469"/>
                <a:gd name="csX52" fmla="*/ 1170344 w 2456826"/>
                <a:gd name="csY52" fmla="*/ 42238 h 2862469"/>
                <a:gd name="csX53" fmla="*/ 1148584 w 2456826"/>
                <a:gd name="csY53" fmla="*/ 0 h 2862469"/>
                <a:gd name="csX54" fmla="*/ 1019559 w 2456826"/>
                <a:gd name="csY54" fmla="*/ 13574 h 2862469"/>
                <a:gd name="csX55" fmla="*/ 935706 w 2456826"/>
                <a:gd name="csY55" fmla="*/ 111601 h 2862469"/>
                <a:gd name="csX56" fmla="*/ 911856 w 2456826"/>
                <a:gd name="csY56" fmla="*/ 254345 h 2862469"/>
                <a:gd name="csX57" fmla="*/ 813346 w 2456826"/>
                <a:gd name="csY57" fmla="*/ 407319 h 2862469"/>
                <a:gd name="csX58" fmla="*/ 772958 w 2456826"/>
                <a:gd name="csY58" fmla="*/ 561356 h 2862469"/>
                <a:gd name="csX59" fmla="*/ 685678 w 2456826"/>
                <a:gd name="csY59" fmla="*/ 601172 h 2862469"/>
                <a:gd name="csX60" fmla="*/ 579993 w 2456826"/>
                <a:gd name="csY60" fmla="*/ 715803 h 2862469"/>
                <a:gd name="csX61" fmla="*/ 579993 w 2456826"/>
                <a:gd name="csY61" fmla="*/ 845012 h 2862469"/>
                <a:gd name="csX62" fmla="*/ 190073 w 2456826"/>
                <a:gd name="csY62" fmla="*/ 865262 h 2862469"/>
                <a:gd name="csX63" fmla="*/ 52587 w 2456826"/>
                <a:gd name="csY63" fmla="*/ 1065571 h 2862469"/>
                <a:gd name="csX64" fmla="*/ 51557 w 2456826"/>
                <a:gd name="csY64" fmla="*/ 1222699 h 2862469"/>
                <a:gd name="csX65" fmla="*/ 55610 w 2456826"/>
                <a:gd name="csY65" fmla="*/ 1372214 h 2862469"/>
                <a:gd name="csX66" fmla="*/ 0 w 2456826"/>
                <a:gd name="csY66" fmla="*/ 1462950 h 2862469"/>
                <a:gd name="csX67" fmla="*/ 51558 w 2456826"/>
                <a:gd name="csY67" fmla="*/ 1517820 h 2862469"/>
                <a:gd name="csX68" fmla="*/ 41617 w 2456826"/>
                <a:gd name="csY68" fmla="*/ 1573249 h 2862469"/>
                <a:gd name="csX69" fmla="*/ 93175 w 2456826"/>
                <a:gd name="csY69" fmla="*/ 1671300 h 2862469"/>
                <a:gd name="csX70" fmla="*/ 93807 w 2456826"/>
                <a:gd name="csY70" fmla="*/ 1819047 h 2862469"/>
                <a:gd name="csX71" fmla="*/ 142672 w 2456826"/>
                <a:gd name="csY71" fmla="*/ 1888620 h 2862469"/>
                <a:gd name="csX72" fmla="*/ 83037 w 2456826"/>
                <a:gd name="csY72" fmla="*/ 2017829 h 2862469"/>
                <a:gd name="csX73" fmla="*/ 112854 w 2456826"/>
                <a:gd name="csY73" fmla="*/ 2107281 h 2862469"/>
                <a:gd name="csX74" fmla="*/ 182428 w 2456826"/>
                <a:gd name="csY74" fmla="*/ 2166916 h 2862469"/>
                <a:gd name="csX75" fmla="*/ 242063 w 2456826"/>
                <a:gd name="csY75" fmla="*/ 2196733 h 2862469"/>
                <a:gd name="csX76" fmla="*/ 341454 w 2456826"/>
                <a:gd name="csY76" fmla="*/ 2147038 h 2862469"/>
                <a:gd name="csX77" fmla="*/ 430906 w 2456826"/>
                <a:gd name="csY77" fmla="*/ 2166916 h 2862469"/>
                <a:gd name="csX78" fmla="*/ 516045 w 2456826"/>
                <a:gd name="csY78" fmla="*/ 2108862 h 2862469"/>
                <a:gd name="csX79" fmla="*/ 589932 w 2456826"/>
                <a:gd name="csY79" fmla="*/ 2027768 h 2862469"/>
                <a:gd name="csX80" fmla="*/ 668415 w 2456826"/>
                <a:gd name="csY80" fmla="*/ 2088743 h 28624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Lst>
              <a:rect l="l" t="t" r="r" b="b"/>
              <a:pathLst>
                <a:path w="2456826" h="2862469">
                  <a:moveTo>
                    <a:pt x="668415" y="2088743"/>
                  </a:moveTo>
                  <a:cubicBezTo>
                    <a:pt x="705583" y="2126979"/>
                    <a:pt x="718517" y="2191011"/>
                    <a:pt x="755685" y="2229247"/>
                  </a:cubicBezTo>
                  <a:lnTo>
                    <a:pt x="888106" y="2355760"/>
                  </a:lnTo>
                  <a:cubicBezTo>
                    <a:pt x="909198" y="2393022"/>
                    <a:pt x="900718" y="2432822"/>
                    <a:pt x="898393" y="2464286"/>
                  </a:cubicBezTo>
                  <a:cubicBezTo>
                    <a:pt x="896069" y="2495750"/>
                    <a:pt x="873181" y="2515995"/>
                    <a:pt x="874159" y="2544544"/>
                  </a:cubicBezTo>
                  <a:lnTo>
                    <a:pt x="888106" y="2624116"/>
                  </a:lnTo>
                  <a:cubicBezTo>
                    <a:pt x="884355" y="2643453"/>
                    <a:pt x="904836" y="2668523"/>
                    <a:pt x="901085" y="2687860"/>
                  </a:cubicBezTo>
                  <a:lnTo>
                    <a:pt x="891630" y="2753325"/>
                  </a:lnTo>
                  <a:lnTo>
                    <a:pt x="973836" y="2815640"/>
                  </a:lnTo>
                  <a:lnTo>
                    <a:pt x="1145493" y="2862469"/>
                  </a:lnTo>
                  <a:lnTo>
                    <a:pt x="1202201" y="2804361"/>
                  </a:lnTo>
                  <a:lnTo>
                    <a:pt x="1339488" y="2778936"/>
                  </a:lnTo>
                  <a:lnTo>
                    <a:pt x="1449252" y="2709920"/>
                  </a:lnTo>
                  <a:cubicBezTo>
                    <a:pt x="1455179" y="2628123"/>
                    <a:pt x="1533807" y="2592190"/>
                    <a:pt x="1572045" y="2530458"/>
                  </a:cubicBezTo>
                  <a:cubicBezTo>
                    <a:pt x="1572665" y="2482164"/>
                    <a:pt x="1605597" y="2442470"/>
                    <a:pt x="1606217" y="2394176"/>
                  </a:cubicBezTo>
                  <a:cubicBezTo>
                    <a:pt x="1628764" y="2369774"/>
                    <a:pt x="1627078" y="2339639"/>
                    <a:pt x="1649625" y="2315237"/>
                  </a:cubicBezTo>
                  <a:lnTo>
                    <a:pt x="1722993" y="2236304"/>
                  </a:lnTo>
                  <a:cubicBezTo>
                    <a:pt x="1738028" y="2234907"/>
                    <a:pt x="1758449" y="2201981"/>
                    <a:pt x="1773484" y="2200584"/>
                  </a:cubicBezTo>
                  <a:cubicBezTo>
                    <a:pt x="1791435" y="2202495"/>
                    <a:pt x="1817463" y="2218737"/>
                    <a:pt x="1835414" y="2220648"/>
                  </a:cubicBezTo>
                  <a:cubicBezTo>
                    <a:pt x="1864135" y="2221604"/>
                    <a:pt x="1914397" y="2173831"/>
                    <a:pt x="1943118" y="2174787"/>
                  </a:cubicBezTo>
                  <a:lnTo>
                    <a:pt x="2069634" y="2209353"/>
                  </a:lnTo>
                  <a:lnTo>
                    <a:pt x="2050985" y="2107281"/>
                  </a:lnTo>
                  <a:lnTo>
                    <a:pt x="2070863" y="2067525"/>
                  </a:lnTo>
                  <a:lnTo>
                    <a:pt x="2015584" y="1969288"/>
                  </a:lnTo>
                  <a:lnTo>
                    <a:pt x="2194054" y="1898001"/>
                  </a:lnTo>
                  <a:cubicBezTo>
                    <a:pt x="2217215" y="1878476"/>
                    <a:pt x="2251145" y="1904813"/>
                    <a:pt x="2274306" y="1885288"/>
                  </a:cubicBezTo>
                  <a:lnTo>
                    <a:pt x="2294277" y="1784836"/>
                  </a:lnTo>
                  <a:cubicBezTo>
                    <a:pt x="2294800" y="1754305"/>
                    <a:pt x="2333020" y="1746705"/>
                    <a:pt x="2333543" y="1716174"/>
                  </a:cubicBezTo>
                  <a:lnTo>
                    <a:pt x="2316648" y="1113182"/>
                  </a:lnTo>
                  <a:lnTo>
                    <a:pt x="2456826" y="1110316"/>
                  </a:lnTo>
                  <a:lnTo>
                    <a:pt x="2436117" y="187503"/>
                  </a:lnTo>
                  <a:lnTo>
                    <a:pt x="2364682" y="150240"/>
                  </a:lnTo>
                  <a:lnTo>
                    <a:pt x="2302789" y="199937"/>
                  </a:lnTo>
                  <a:cubicBezTo>
                    <a:pt x="2283239" y="208689"/>
                    <a:pt x="2266488" y="178397"/>
                    <a:pt x="2247381" y="182688"/>
                  </a:cubicBezTo>
                  <a:cubicBezTo>
                    <a:pt x="2228274" y="186979"/>
                    <a:pt x="2197165" y="244058"/>
                    <a:pt x="2163911" y="225683"/>
                  </a:cubicBezTo>
                  <a:lnTo>
                    <a:pt x="2047858" y="92504"/>
                  </a:lnTo>
                  <a:lnTo>
                    <a:pt x="2003549" y="13971"/>
                  </a:lnTo>
                  <a:lnTo>
                    <a:pt x="1983501" y="23006"/>
                  </a:lnTo>
                  <a:lnTo>
                    <a:pt x="1952021" y="27981"/>
                  </a:lnTo>
                  <a:lnTo>
                    <a:pt x="1890260" y="66150"/>
                  </a:lnTo>
                  <a:lnTo>
                    <a:pt x="1856124" y="130734"/>
                  </a:lnTo>
                  <a:cubicBezTo>
                    <a:pt x="1820955" y="132959"/>
                    <a:pt x="1855919" y="189793"/>
                    <a:pt x="1832722" y="197019"/>
                  </a:cubicBezTo>
                  <a:cubicBezTo>
                    <a:pt x="1809525" y="204245"/>
                    <a:pt x="1779767" y="188898"/>
                    <a:pt x="1762714" y="182688"/>
                  </a:cubicBezTo>
                  <a:cubicBezTo>
                    <a:pt x="1745661" y="176478"/>
                    <a:pt x="1747457" y="121539"/>
                    <a:pt x="1727711" y="125361"/>
                  </a:cubicBezTo>
                  <a:cubicBezTo>
                    <a:pt x="1709760" y="123450"/>
                    <a:pt x="1691810" y="153069"/>
                    <a:pt x="1673859" y="151158"/>
                  </a:cubicBezTo>
                  <a:lnTo>
                    <a:pt x="1636632" y="121949"/>
                  </a:lnTo>
                  <a:lnTo>
                    <a:pt x="1629385" y="55428"/>
                  </a:lnTo>
                  <a:lnTo>
                    <a:pt x="1467666" y="25424"/>
                  </a:lnTo>
                  <a:lnTo>
                    <a:pt x="1460420" y="85059"/>
                  </a:lnTo>
                  <a:cubicBezTo>
                    <a:pt x="1418477" y="64097"/>
                    <a:pt x="1408847" y="100462"/>
                    <a:pt x="1366904" y="79500"/>
                  </a:cubicBezTo>
                  <a:lnTo>
                    <a:pt x="1287100" y="10125"/>
                  </a:lnTo>
                  <a:lnTo>
                    <a:pt x="1240530" y="35550"/>
                  </a:lnTo>
                  <a:cubicBezTo>
                    <a:pt x="1227905" y="26314"/>
                    <a:pt x="1182969" y="51474"/>
                    <a:pt x="1170344" y="42238"/>
                  </a:cubicBezTo>
                  <a:lnTo>
                    <a:pt x="1148584" y="0"/>
                  </a:lnTo>
                  <a:cubicBezTo>
                    <a:pt x="1115449" y="12168"/>
                    <a:pt x="1052694" y="1406"/>
                    <a:pt x="1019559" y="13574"/>
                  </a:cubicBezTo>
                  <a:lnTo>
                    <a:pt x="935706" y="111601"/>
                  </a:lnTo>
                  <a:cubicBezTo>
                    <a:pt x="916986" y="156316"/>
                    <a:pt x="930576" y="209630"/>
                    <a:pt x="911856" y="254345"/>
                  </a:cubicBezTo>
                  <a:lnTo>
                    <a:pt x="813346" y="407319"/>
                  </a:lnTo>
                  <a:lnTo>
                    <a:pt x="772958" y="561356"/>
                  </a:lnTo>
                  <a:cubicBezTo>
                    <a:pt x="740275" y="586093"/>
                    <a:pt x="718361" y="576435"/>
                    <a:pt x="685678" y="601172"/>
                  </a:cubicBezTo>
                  <a:lnTo>
                    <a:pt x="579993" y="715803"/>
                  </a:lnTo>
                  <a:lnTo>
                    <a:pt x="579993" y="845012"/>
                  </a:lnTo>
                  <a:lnTo>
                    <a:pt x="190073" y="865262"/>
                  </a:lnTo>
                  <a:lnTo>
                    <a:pt x="52587" y="1065571"/>
                  </a:lnTo>
                  <a:cubicBezTo>
                    <a:pt x="52244" y="1117947"/>
                    <a:pt x="51900" y="1170323"/>
                    <a:pt x="51557" y="1222699"/>
                  </a:cubicBezTo>
                  <a:cubicBezTo>
                    <a:pt x="42138" y="1266805"/>
                    <a:pt x="65029" y="1328108"/>
                    <a:pt x="55610" y="1372214"/>
                  </a:cubicBezTo>
                  <a:lnTo>
                    <a:pt x="0" y="1462950"/>
                  </a:lnTo>
                  <a:lnTo>
                    <a:pt x="51558" y="1517820"/>
                  </a:lnTo>
                  <a:lnTo>
                    <a:pt x="41617" y="1573249"/>
                  </a:lnTo>
                  <a:lnTo>
                    <a:pt x="93175" y="1671300"/>
                  </a:lnTo>
                  <a:cubicBezTo>
                    <a:pt x="93386" y="1720549"/>
                    <a:pt x="93596" y="1769798"/>
                    <a:pt x="93807" y="1819047"/>
                  </a:cubicBezTo>
                  <a:lnTo>
                    <a:pt x="142672" y="1888620"/>
                  </a:lnTo>
                  <a:lnTo>
                    <a:pt x="83037" y="2017829"/>
                  </a:lnTo>
                  <a:lnTo>
                    <a:pt x="112854" y="2107281"/>
                  </a:lnTo>
                  <a:lnTo>
                    <a:pt x="182428" y="2166916"/>
                  </a:lnTo>
                  <a:lnTo>
                    <a:pt x="242063" y="2196733"/>
                  </a:lnTo>
                  <a:lnTo>
                    <a:pt x="341454" y="2147038"/>
                  </a:lnTo>
                  <a:lnTo>
                    <a:pt x="430906" y="2166916"/>
                  </a:lnTo>
                  <a:cubicBezTo>
                    <a:pt x="453901" y="2142787"/>
                    <a:pt x="493050" y="2132991"/>
                    <a:pt x="516045" y="2108862"/>
                  </a:cubicBezTo>
                  <a:lnTo>
                    <a:pt x="589932" y="2027768"/>
                  </a:lnTo>
                  <a:cubicBezTo>
                    <a:pt x="616093" y="2048093"/>
                    <a:pt x="658409" y="2051220"/>
                    <a:pt x="668415" y="2088743"/>
                  </a:cubicBez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478016BE-6752-79C1-D110-110B6A6754AF}"/>
              </a:ext>
            </a:extLst>
          </p:cNvPr>
          <p:cNvPicPr>
            <a:picLocks noChangeAspect="1"/>
          </p:cNvPicPr>
          <p:nvPr/>
        </p:nvPicPr>
        <p:blipFill>
          <a:blip r:embed="rId5"/>
          <a:stretch>
            <a:fillRect/>
          </a:stretch>
        </p:blipFill>
        <p:spPr>
          <a:xfrm>
            <a:off x="2276283" y="4787714"/>
            <a:ext cx="3482452" cy="1619182"/>
          </a:xfrm>
          <a:prstGeom prst="rect">
            <a:avLst/>
          </a:prstGeom>
        </p:spPr>
      </p:pic>
      <p:sp>
        <p:nvSpPr>
          <p:cNvPr id="12" name="TextBox 11">
            <a:extLst>
              <a:ext uri="{FF2B5EF4-FFF2-40B4-BE49-F238E27FC236}">
                <a16:creationId xmlns:a16="http://schemas.microsoft.com/office/drawing/2014/main" id="{71980708-A6B7-E1AF-B407-AA5EDBD353EA}"/>
              </a:ext>
            </a:extLst>
          </p:cNvPr>
          <p:cNvSpPr txBox="1"/>
          <p:nvPr/>
        </p:nvSpPr>
        <p:spPr>
          <a:xfrm>
            <a:off x="7153844" y="293383"/>
            <a:ext cx="3293111" cy="775594"/>
          </a:xfrm>
          <a:prstGeom prst="rect">
            <a:avLst/>
          </a:prstGeom>
          <a:noFill/>
        </p:spPr>
        <p:txBody>
          <a:bodyPr wrap="square" rtlCol="0">
            <a:spAutoFit/>
          </a:bodyPr>
          <a:lstStyle/>
          <a:p>
            <a:pPr algn="ctr"/>
            <a:r>
              <a:rPr lang="en-US" i="1" dirty="0"/>
              <a:t>Groundwater Declines</a:t>
            </a:r>
          </a:p>
          <a:p>
            <a:pPr algn="ctr"/>
            <a:r>
              <a:rPr lang="en-US" i="1" dirty="0"/>
              <a:t>Grande Ronde 1984-2009</a:t>
            </a:r>
          </a:p>
        </p:txBody>
      </p:sp>
      <p:sp>
        <p:nvSpPr>
          <p:cNvPr id="5" name="Slide Number Placeholder 5">
            <a:extLst>
              <a:ext uri="{FF2B5EF4-FFF2-40B4-BE49-F238E27FC236}">
                <a16:creationId xmlns:a16="http://schemas.microsoft.com/office/drawing/2014/main" id="{3543A689-08CE-7EF1-936C-F49A0580D11D}"/>
              </a:ext>
            </a:extLst>
          </p:cNvPr>
          <p:cNvSpPr>
            <a:spLocks noGrp="1"/>
          </p:cNvSpPr>
          <p:nvPr>
            <p:ph type="sldNum" sz="quarter" idx="11"/>
          </p:nvPr>
        </p:nvSpPr>
        <p:spPr>
          <a:xfrm>
            <a:off x="11359493" y="6285583"/>
            <a:ext cx="457200" cy="365125"/>
          </a:xfrm>
        </p:spPr>
        <p:txBody>
          <a:bodyPr/>
          <a:lstStyle/>
          <a:p>
            <a:fld id="{6879546D-77E0-4F37-B65A-7BC4FDC3FAE4}" type="slidenum">
              <a:rPr lang="en-US" smtClean="0"/>
              <a:pPr/>
              <a:t>8</a:t>
            </a:fld>
            <a:endParaRPr lang="en-US" dirty="0"/>
          </a:p>
        </p:txBody>
      </p:sp>
    </p:spTree>
    <p:extLst>
      <p:ext uri="{BB962C8B-B14F-4D97-AF65-F5344CB8AC3E}">
        <p14:creationId xmlns:p14="http://schemas.microsoft.com/office/powerpoint/2010/main" val="905936024"/>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B645C-DA35-8B15-57D9-E3F9A4E5526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3F449051-275D-4D84-CC15-6E9D4C3FC506}"/>
              </a:ext>
            </a:extLst>
          </p:cNvPr>
          <p:cNvGrpSpPr>
            <a:grpSpLocks noChangeAspect="1"/>
          </p:cNvGrpSpPr>
          <p:nvPr/>
        </p:nvGrpSpPr>
        <p:grpSpPr>
          <a:xfrm>
            <a:off x="5940611" y="178809"/>
            <a:ext cx="5687509" cy="4206240"/>
            <a:chOff x="2625694" y="657395"/>
            <a:chExt cx="7701373" cy="5695609"/>
          </a:xfrm>
        </p:grpSpPr>
        <p:pic>
          <p:nvPicPr>
            <p:cNvPr id="28" name="Picture 27">
              <a:extLst>
                <a:ext uri="{FF2B5EF4-FFF2-40B4-BE49-F238E27FC236}">
                  <a16:creationId xmlns:a16="http://schemas.microsoft.com/office/drawing/2014/main" id="{BF6873C1-9417-C81D-E2FE-C2538772D207}"/>
                </a:ext>
              </a:extLst>
            </p:cNvPr>
            <p:cNvPicPr>
              <a:picLocks noChangeAspect="1"/>
            </p:cNvPicPr>
            <p:nvPr/>
          </p:nvPicPr>
          <p:blipFill>
            <a:blip r:embed="rId3"/>
            <a:stretch>
              <a:fillRect/>
            </a:stretch>
          </p:blipFill>
          <p:spPr>
            <a:xfrm>
              <a:off x="2625694" y="657395"/>
              <a:ext cx="7701373" cy="5695609"/>
            </a:xfrm>
            <a:prstGeom prst="rect">
              <a:avLst/>
            </a:prstGeom>
          </p:spPr>
        </p:pic>
        <p:sp>
          <p:nvSpPr>
            <p:cNvPr id="9" name="Freeform: Shape 8">
              <a:extLst>
                <a:ext uri="{FF2B5EF4-FFF2-40B4-BE49-F238E27FC236}">
                  <a16:creationId xmlns:a16="http://schemas.microsoft.com/office/drawing/2014/main" id="{ECB7C4FD-205F-051E-254D-576798B83E55}"/>
                </a:ext>
              </a:extLst>
            </p:cNvPr>
            <p:cNvSpPr/>
            <p:nvPr/>
          </p:nvSpPr>
          <p:spPr>
            <a:xfrm>
              <a:off x="7146780" y="2667001"/>
              <a:ext cx="1844819" cy="2209800"/>
            </a:xfrm>
            <a:custGeom>
              <a:avLst/>
              <a:gdLst>
                <a:gd name="connsiteX0" fmla="*/ 636104 w 2464904"/>
                <a:gd name="connsiteY0" fmla="*/ 2087217 h 2872408"/>
                <a:gd name="connsiteX1" fmla="*/ 874643 w 2464904"/>
                <a:gd name="connsiteY1" fmla="*/ 2345635 h 2872408"/>
                <a:gd name="connsiteX2" fmla="*/ 874643 w 2464904"/>
                <a:gd name="connsiteY2" fmla="*/ 2613991 h 2872408"/>
                <a:gd name="connsiteX3" fmla="*/ 864704 w 2464904"/>
                <a:gd name="connsiteY3" fmla="*/ 2743200 h 2872408"/>
                <a:gd name="connsiteX4" fmla="*/ 944217 w 2464904"/>
                <a:gd name="connsiteY4" fmla="*/ 2822713 h 2872408"/>
                <a:gd name="connsiteX5" fmla="*/ 1113182 w 2464904"/>
                <a:gd name="connsiteY5" fmla="*/ 2872408 h 2872408"/>
                <a:gd name="connsiteX6" fmla="*/ 1272209 w 2464904"/>
                <a:gd name="connsiteY6" fmla="*/ 2802835 h 2872408"/>
                <a:gd name="connsiteX7" fmla="*/ 1401417 w 2464904"/>
                <a:gd name="connsiteY7" fmla="*/ 2763078 h 2872408"/>
                <a:gd name="connsiteX8" fmla="*/ 1441174 w 2464904"/>
                <a:gd name="connsiteY8" fmla="*/ 2633869 h 2872408"/>
                <a:gd name="connsiteX9" fmla="*/ 1550504 w 2464904"/>
                <a:gd name="connsiteY9" fmla="*/ 2514600 h 2872408"/>
                <a:gd name="connsiteX10" fmla="*/ 1560443 w 2464904"/>
                <a:gd name="connsiteY10" fmla="*/ 2375452 h 2872408"/>
                <a:gd name="connsiteX11" fmla="*/ 1709530 w 2464904"/>
                <a:gd name="connsiteY11" fmla="*/ 2246243 h 2872408"/>
                <a:gd name="connsiteX12" fmla="*/ 2007704 w 2464904"/>
                <a:gd name="connsiteY12" fmla="*/ 2216426 h 2872408"/>
                <a:gd name="connsiteX13" fmla="*/ 2037522 w 2464904"/>
                <a:gd name="connsiteY13" fmla="*/ 2097156 h 2872408"/>
                <a:gd name="connsiteX14" fmla="*/ 2057400 w 2464904"/>
                <a:gd name="connsiteY14" fmla="*/ 2057400 h 2872408"/>
                <a:gd name="connsiteX15" fmla="*/ 1977887 w 2464904"/>
                <a:gd name="connsiteY15" fmla="*/ 1987826 h 2872408"/>
                <a:gd name="connsiteX16" fmla="*/ 2226365 w 2464904"/>
                <a:gd name="connsiteY16" fmla="*/ 1948069 h 2872408"/>
                <a:gd name="connsiteX17" fmla="*/ 2315817 w 2464904"/>
                <a:gd name="connsiteY17" fmla="*/ 1789043 h 2872408"/>
                <a:gd name="connsiteX18" fmla="*/ 2305878 w 2464904"/>
                <a:gd name="connsiteY18" fmla="*/ 1123122 h 2872408"/>
                <a:gd name="connsiteX19" fmla="*/ 2464904 w 2464904"/>
                <a:gd name="connsiteY19" fmla="*/ 1123122 h 2872408"/>
                <a:gd name="connsiteX20" fmla="*/ 2454965 w 2464904"/>
                <a:gd name="connsiteY20" fmla="*/ 188843 h 2872408"/>
                <a:gd name="connsiteX21" fmla="*/ 2375452 w 2464904"/>
                <a:gd name="connsiteY21" fmla="*/ 188843 h 2872408"/>
                <a:gd name="connsiteX22" fmla="*/ 2246243 w 2464904"/>
                <a:gd name="connsiteY22" fmla="*/ 238539 h 2872408"/>
                <a:gd name="connsiteX23" fmla="*/ 2107095 w 2464904"/>
                <a:gd name="connsiteY23" fmla="*/ 79513 h 2872408"/>
                <a:gd name="connsiteX24" fmla="*/ 2057400 w 2464904"/>
                <a:gd name="connsiteY24" fmla="*/ 99391 h 2872408"/>
                <a:gd name="connsiteX25" fmla="*/ 2146852 w 2464904"/>
                <a:gd name="connsiteY25" fmla="*/ 308113 h 2872408"/>
                <a:gd name="connsiteX26" fmla="*/ 2136913 w 2464904"/>
                <a:gd name="connsiteY26" fmla="*/ 337930 h 2872408"/>
                <a:gd name="connsiteX27" fmla="*/ 2027582 w 2464904"/>
                <a:gd name="connsiteY27" fmla="*/ 139148 h 2872408"/>
                <a:gd name="connsiteX28" fmla="*/ 1888435 w 2464904"/>
                <a:gd name="connsiteY28" fmla="*/ 129208 h 2872408"/>
                <a:gd name="connsiteX29" fmla="*/ 1679713 w 2464904"/>
                <a:gd name="connsiteY29" fmla="*/ 149087 h 2872408"/>
                <a:gd name="connsiteX30" fmla="*/ 1669774 w 2464904"/>
                <a:gd name="connsiteY30" fmla="*/ 59635 h 2872408"/>
                <a:gd name="connsiteX31" fmla="*/ 1510748 w 2464904"/>
                <a:gd name="connsiteY31" fmla="*/ 49695 h 2872408"/>
                <a:gd name="connsiteX32" fmla="*/ 1500809 w 2464904"/>
                <a:gd name="connsiteY32" fmla="*/ 109330 h 2872408"/>
                <a:gd name="connsiteX33" fmla="*/ 1351722 w 2464904"/>
                <a:gd name="connsiteY33" fmla="*/ 0 h 2872408"/>
                <a:gd name="connsiteX34" fmla="*/ 1232452 w 2464904"/>
                <a:gd name="connsiteY34" fmla="*/ 39756 h 2872408"/>
                <a:gd name="connsiteX35" fmla="*/ 1172817 w 2464904"/>
                <a:gd name="connsiteY35" fmla="*/ 9939 h 2872408"/>
                <a:gd name="connsiteX36" fmla="*/ 1013791 w 2464904"/>
                <a:gd name="connsiteY36" fmla="*/ 29817 h 2872408"/>
                <a:gd name="connsiteX37" fmla="*/ 834887 w 2464904"/>
                <a:gd name="connsiteY37" fmla="*/ 437322 h 2872408"/>
                <a:gd name="connsiteX38" fmla="*/ 834887 w 2464904"/>
                <a:gd name="connsiteY38" fmla="*/ 516835 h 2872408"/>
                <a:gd name="connsiteX39" fmla="*/ 566530 w 2464904"/>
                <a:gd name="connsiteY39" fmla="*/ 705678 h 2872408"/>
                <a:gd name="connsiteX40" fmla="*/ 566530 w 2464904"/>
                <a:gd name="connsiteY40" fmla="*/ 834887 h 2872408"/>
                <a:gd name="connsiteX41" fmla="*/ 238539 w 2464904"/>
                <a:gd name="connsiteY41" fmla="*/ 815008 h 2872408"/>
                <a:gd name="connsiteX42" fmla="*/ 79513 w 2464904"/>
                <a:gd name="connsiteY42" fmla="*/ 1003852 h 2872408"/>
                <a:gd name="connsiteX43" fmla="*/ 59635 w 2464904"/>
                <a:gd name="connsiteY43" fmla="*/ 1212574 h 2872408"/>
                <a:gd name="connsiteX44" fmla="*/ 0 w 2464904"/>
                <a:gd name="connsiteY44" fmla="*/ 1421295 h 2872408"/>
                <a:gd name="connsiteX45" fmla="*/ 59635 w 2464904"/>
                <a:gd name="connsiteY45" fmla="*/ 1530626 h 2872408"/>
                <a:gd name="connsiteX46" fmla="*/ 49695 w 2464904"/>
                <a:gd name="connsiteY46" fmla="*/ 1580322 h 2872408"/>
                <a:gd name="connsiteX47" fmla="*/ 109330 w 2464904"/>
                <a:gd name="connsiteY47" fmla="*/ 1669774 h 2872408"/>
                <a:gd name="connsiteX48" fmla="*/ 69574 w 2464904"/>
                <a:gd name="connsiteY48" fmla="*/ 1808922 h 2872408"/>
                <a:gd name="connsiteX49" fmla="*/ 129209 w 2464904"/>
                <a:gd name="connsiteY49" fmla="*/ 1878495 h 2872408"/>
                <a:gd name="connsiteX50" fmla="*/ 69574 w 2464904"/>
                <a:gd name="connsiteY50" fmla="*/ 2007704 h 2872408"/>
                <a:gd name="connsiteX51" fmla="*/ 99391 w 2464904"/>
                <a:gd name="connsiteY51" fmla="*/ 2097156 h 2872408"/>
                <a:gd name="connsiteX52" fmla="*/ 168965 w 2464904"/>
                <a:gd name="connsiteY52" fmla="*/ 2156791 h 2872408"/>
                <a:gd name="connsiteX53" fmla="*/ 228600 w 2464904"/>
                <a:gd name="connsiteY53" fmla="*/ 2186608 h 2872408"/>
                <a:gd name="connsiteX54" fmla="*/ 327991 w 2464904"/>
                <a:gd name="connsiteY54" fmla="*/ 2136913 h 2872408"/>
                <a:gd name="connsiteX55" fmla="*/ 417443 w 2464904"/>
                <a:gd name="connsiteY55" fmla="*/ 2156791 h 2872408"/>
                <a:gd name="connsiteX56" fmla="*/ 576469 w 2464904"/>
                <a:gd name="connsiteY56" fmla="*/ 2017643 h 2872408"/>
                <a:gd name="connsiteX57" fmla="*/ 636104 w 2464904"/>
                <a:gd name="connsiteY57" fmla="*/ 2087217 h 287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64904" h="2872408">
                  <a:moveTo>
                    <a:pt x="636104" y="2087217"/>
                  </a:moveTo>
                  <a:lnTo>
                    <a:pt x="874643" y="2345635"/>
                  </a:lnTo>
                  <a:lnTo>
                    <a:pt x="874643" y="2613991"/>
                  </a:lnTo>
                  <a:lnTo>
                    <a:pt x="864704" y="2743200"/>
                  </a:lnTo>
                  <a:lnTo>
                    <a:pt x="944217" y="2822713"/>
                  </a:lnTo>
                  <a:lnTo>
                    <a:pt x="1113182" y="2872408"/>
                  </a:lnTo>
                  <a:lnTo>
                    <a:pt x="1272209" y="2802835"/>
                  </a:lnTo>
                  <a:lnTo>
                    <a:pt x="1401417" y="2763078"/>
                  </a:lnTo>
                  <a:lnTo>
                    <a:pt x="1441174" y="2633869"/>
                  </a:lnTo>
                  <a:lnTo>
                    <a:pt x="1550504" y="2514600"/>
                  </a:lnTo>
                  <a:lnTo>
                    <a:pt x="1560443" y="2375452"/>
                  </a:lnTo>
                  <a:lnTo>
                    <a:pt x="1709530" y="2246243"/>
                  </a:lnTo>
                  <a:lnTo>
                    <a:pt x="2007704" y="2216426"/>
                  </a:lnTo>
                  <a:lnTo>
                    <a:pt x="2037522" y="2097156"/>
                  </a:lnTo>
                  <a:lnTo>
                    <a:pt x="2057400" y="2057400"/>
                  </a:lnTo>
                  <a:lnTo>
                    <a:pt x="1977887" y="1987826"/>
                  </a:lnTo>
                  <a:lnTo>
                    <a:pt x="2226365" y="1948069"/>
                  </a:lnTo>
                  <a:lnTo>
                    <a:pt x="2315817" y="1789043"/>
                  </a:lnTo>
                  <a:lnTo>
                    <a:pt x="2305878" y="1123122"/>
                  </a:lnTo>
                  <a:lnTo>
                    <a:pt x="2464904" y="1123122"/>
                  </a:lnTo>
                  <a:lnTo>
                    <a:pt x="2454965" y="188843"/>
                  </a:lnTo>
                  <a:lnTo>
                    <a:pt x="2375452" y="188843"/>
                  </a:lnTo>
                  <a:lnTo>
                    <a:pt x="2246243" y="238539"/>
                  </a:lnTo>
                  <a:lnTo>
                    <a:pt x="2107095" y="79513"/>
                  </a:lnTo>
                  <a:lnTo>
                    <a:pt x="2057400" y="99391"/>
                  </a:lnTo>
                  <a:lnTo>
                    <a:pt x="2146852" y="308113"/>
                  </a:lnTo>
                  <a:lnTo>
                    <a:pt x="2136913" y="337930"/>
                  </a:lnTo>
                  <a:lnTo>
                    <a:pt x="2027582" y="139148"/>
                  </a:lnTo>
                  <a:lnTo>
                    <a:pt x="1888435" y="129208"/>
                  </a:lnTo>
                  <a:lnTo>
                    <a:pt x="1679713" y="149087"/>
                  </a:lnTo>
                  <a:lnTo>
                    <a:pt x="1669774" y="59635"/>
                  </a:lnTo>
                  <a:lnTo>
                    <a:pt x="1510748" y="49695"/>
                  </a:lnTo>
                  <a:lnTo>
                    <a:pt x="1500809" y="109330"/>
                  </a:lnTo>
                  <a:lnTo>
                    <a:pt x="1351722" y="0"/>
                  </a:lnTo>
                  <a:lnTo>
                    <a:pt x="1232452" y="39756"/>
                  </a:lnTo>
                  <a:lnTo>
                    <a:pt x="1172817" y="9939"/>
                  </a:lnTo>
                  <a:lnTo>
                    <a:pt x="1013791" y="29817"/>
                  </a:lnTo>
                  <a:lnTo>
                    <a:pt x="834887" y="437322"/>
                  </a:lnTo>
                  <a:lnTo>
                    <a:pt x="834887" y="516835"/>
                  </a:lnTo>
                  <a:lnTo>
                    <a:pt x="566530" y="705678"/>
                  </a:lnTo>
                  <a:lnTo>
                    <a:pt x="566530" y="834887"/>
                  </a:lnTo>
                  <a:lnTo>
                    <a:pt x="238539" y="815008"/>
                  </a:lnTo>
                  <a:lnTo>
                    <a:pt x="79513" y="1003852"/>
                  </a:lnTo>
                  <a:lnTo>
                    <a:pt x="59635" y="1212574"/>
                  </a:lnTo>
                  <a:lnTo>
                    <a:pt x="0" y="1421295"/>
                  </a:lnTo>
                  <a:lnTo>
                    <a:pt x="59635" y="1530626"/>
                  </a:lnTo>
                  <a:lnTo>
                    <a:pt x="49695" y="1580322"/>
                  </a:lnTo>
                  <a:lnTo>
                    <a:pt x="109330" y="1669774"/>
                  </a:lnTo>
                  <a:lnTo>
                    <a:pt x="69574" y="1808922"/>
                  </a:lnTo>
                  <a:lnTo>
                    <a:pt x="129209" y="1878495"/>
                  </a:lnTo>
                  <a:lnTo>
                    <a:pt x="69574" y="2007704"/>
                  </a:lnTo>
                  <a:lnTo>
                    <a:pt x="99391" y="2097156"/>
                  </a:lnTo>
                  <a:lnTo>
                    <a:pt x="168965" y="2156791"/>
                  </a:lnTo>
                  <a:lnTo>
                    <a:pt x="228600" y="2186608"/>
                  </a:lnTo>
                  <a:lnTo>
                    <a:pt x="327991" y="2136913"/>
                  </a:lnTo>
                  <a:lnTo>
                    <a:pt x="417443" y="2156791"/>
                  </a:lnTo>
                  <a:lnTo>
                    <a:pt x="576469" y="2017643"/>
                  </a:lnTo>
                  <a:lnTo>
                    <a:pt x="636104" y="2087217"/>
                  </a:lnTo>
                  <a:close/>
                </a:path>
              </a:pathLst>
            </a:custGeom>
            <a:noFill/>
            <a:ln w="38100">
              <a:solidFill>
                <a:schemeClr val="tx1">
                  <a:lumMod val="85000"/>
                  <a:lumOff val="1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a:extLst>
              <a:ext uri="{FF2B5EF4-FFF2-40B4-BE49-F238E27FC236}">
                <a16:creationId xmlns:a16="http://schemas.microsoft.com/office/drawing/2014/main" id="{6B3F537B-E627-8346-E120-7B47965EE245}"/>
              </a:ext>
            </a:extLst>
          </p:cNvPr>
          <p:cNvSpPr>
            <a:spLocks noGrp="1"/>
          </p:cNvSpPr>
          <p:nvPr>
            <p:ph type="body" sz="quarter" idx="14"/>
          </p:nvPr>
        </p:nvSpPr>
        <p:spPr>
          <a:xfrm>
            <a:off x="518478" y="1120188"/>
            <a:ext cx="4945791" cy="4099560"/>
          </a:xfrm>
        </p:spPr>
        <p:txBody>
          <a:bodyPr>
            <a:normAutofit/>
          </a:bodyPr>
          <a:lstStyle/>
          <a:p>
            <a:r>
              <a:rPr lang="en-US" dirty="0"/>
              <a:t>Exceptional Drought – 2015 &amp; 2021</a:t>
            </a:r>
          </a:p>
          <a:p>
            <a:pPr lvl="2"/>
            <a:r>
              <a:rPr lang="en-US" dirty="0"/>
              <a:t>Widespread crop + pasture losses</a:t>
            </a:r>
          </a:p>
          <a:p>
            <a:pPr lvl="2"/>
            <a:r>
              <a:rPr lang="en-US" dirty="0"/>
              <a:t>Exceptional fire risk</a:t>
            </a:r>
          </a:p>
          <a:p>
            <a:pPr lvl="2"/>
            <a:r>
              <a:rPr lang="en-US" dirty="0"/>
              <a:t>Water availability emergencies</a:t>
            </a:r>
          </a:p>
          <a:p>
            <a:endParaRPr lang="en-US" dirty="0"/>
          </a:p>
          <a:p>
            <a:r>
              <a:rPr lang="en-US" dirty="0"/>
              <a:t>Future of Drought</a:t>
            </a:r>
          </a:p>
          <a:p>
            <a:pPr lvl="1"/>
            <a:r>
              <a:rPr lang="en-US" dirty="0"/>
              <a:t>More common in the future</a:t>
            </a:r>
          </a:p>
          <a:p>
            <a:endParaRPr lang="en-US" dirty="0"/>
          </a:p>
        </p:txBody>
      </p:sp>
      <p:sp>
        <p:nvSpPr>
          <p:cNvPr id="4" name="Title 3">
            <a:extLst>
              <a:ext uri="{FF2B5EF4-FFF2-40B4-BE49-F238E27FC236}">
                <a16:creationId xmlns:a16="http://schemas.microsoft.com/office/drawing/2014/main" id="{0FBFAE28-5ABF-1C28-E371-2F7137CFCF1F}"/>
              </a:ext>
            </a:extLst>
          </p:cNvPr>
          <p:cNvSpPr>
            <a:spLocks noGrp="1"/>
          </p:cNvSpPr>
          <p:nvPr>
            <p:ph type="title"/>
          </p:nvPr>
        </p:nvSpPr>
        <p:spPr/>
        <p:txBody>
          <a:bodyPr/>
          <a:lstStyle/>
          <a:p>
            <a:r>
              <a:rPr lang="en-US" dirty="0"/>
              <a:t>Drought History</a:t>
            </a:r>
          </a:p>
        </p:txBody>
      </p:sp>
      <p:sp>
        <p:nvSpPr>
          <p:cNvPr id="6" name="Slide Number Placeholder 5">
            <a:extLst>
              <a:ext uri="{FF2B5EF4-FFF2-40B4-BE49-F238E27FC236}">
                <a16:creationId xmlns:a16="http://schemas.microsoft.com/office/drawing/2014/main" id="{F7A18902-FCC3-45E2-F8E3-7038F00DB93F}"/>
              </a:ext>
            </a:extLst>
          </p:cNvPr>
          <p:cNvSpPr>
            <a:spLocks noGrp="1"/>
          </p:cNvSpPr>
          <p:nvPr>
            <p:ph type="sldNum" sz="quarter" idx="11"/>
          </p:nvPr>
        </p:nvSpPr>
        <p:spPr/>
        <p:txBody>
          <a:bodyPr/>
          <a:lstStyle/>
          <a:p>
            <a:fld id="{6879546D-77E0-4F37-B65A-7BC4FDC3FAE4}" type="slidenum">
              <a:rPr lang="en-US" smtClean="0"/>
              <a:pPr/>
              <a:t>9</a:t>
            </a:fld>
            <a:endParaRPr lang="en-US" dirty="0"/>
          </a:p>
        </p:txBody>
      </p:sp>
      <p:pic>
        <p:nvPicPr>
          <p:cNvPr id="30" name="Picture 29" descr="A chart with numbers and symbols&#10;&#10;AI-generated content may be incorrect.">
            <a:extLst>
              <a:ext uri="{FF2B5EF4-FFF2-40B4-BE49-F238E27FC236}">
                <a16:creationId xmlns:a16="http://schemas.microsoft.com/office/drawing/2014/main" id="{4F2EAD8A-AE26-B2E0-6461-BE303E50298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581048" y="3895246"/>
            <a:ext cx="9472233" cy="3119840"/>
          </a:xfrm>
          <a:prstGeom prst="rect">
            <a:avLst/>
          </a:prstGeom>
        </p:spPr>
      </p:pic>
      <p:pic>
        <p:nvPicPr>
          <p:cNvPr id="8" name="Picture 7" descr="A screenshot of a data&#10;&#10;AI-generated content may be incorrect.">
            <a:extLst>
              <a:ext uri="{FF2B5EF4-FFF2-40B4-BE49-F238E27FC236}">
                <a16:creationId xmlns:a16="http://schemas.microsoft.com/office/drawing/2014/main" id="{C843527A-BD13-720F-D8F1-8B50FE57BEFF}"/>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66073" y="4492754"/>
            <a:ext cx="1767380" cy="1977829"/>
          </a:xfrm>
          <a:prstGeom prst="rect">
            <a:avLst/>
          </a:prstGeom>
        </p:spPr>
      </p:pic>
      <p:sp>
        <p:nvSpPr>
          <p:cNvPr id="13" name="TextBox 12">
            <a:extLst>
              <a:ext uri="{FF2B5EF4-FFF2-40B4-BE49-F238E27FC236}">
                <a16:creationId xmlns:a16="http://schemas.microsoft.com/office/drawing/2014/main" id="{AC48CD91-973D-2095-41C9-F4674B46BD79}"/>
              </a:ext>
            </a:extLst>
          </p:cNvPr>
          <p:cNvSpPr txBox="1"/>
          <p:nvPr/>
        </p:nvSpPr>
        <p:spPr>
          <a:xfrm>
            <a:off x="8408463" y="3732197"/>
            <a:ext cx="990600" cy="461665"/>
          </a:xfrm>
          <a:prstGeom prst="rect">
            <a:avLst/>
          </a:prstGeom>
          <a:noFill/>
        </p:spPr>
        <p:txBody>
          <a:bodyPr wrap="square" rtlCol="0">
            <a:spAutoFit/>
          </a:bodyPr>
          <a:lstStyle/>
          <a:p>
            <a:r>
              <a:rPr lang="en-US" sz="2400" i="1" dirty="0"/>
              <a:t>2021</a:t>
            </a:r>
          </a:p>
        </p:txBody>
      </p:sp>
      <p:cxnSp>
        <p:nvCxnSpPr>
          <p:cNvPr id="15" name="Straight Connector 14">
            <a:extLst>
              <a:ext uri="{FF2B5EF4-FFF2-40B4-BE49-F238E27FC236}">
                <a16:creationId xmlns:a16="http://schemas.microsoft.com/office/drawing/2014/main" id="{F7932C1D-1174-3397-BDFC-62D46A9F4285}"/>
              </a:ext>
            </a:extLst>
          </p:cNvPr>
          <p:cNvCxnSpPr/>
          <p:nvPr/>
        </p:nvCxnSpPr>
        <p:spPr>
          <a:xfrm flipH="1" flipV="1">
            <a:off x="9960664" y="3294865"/>
            <a:ext cx="402536" cy="135333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667294"/>
      </p:ext>
    </p:extLst>
  </p:cSld>
  <p:clrMapOvr>
    <a:masterClrMapping/>
  </p:clrMapOvr>
</p:sld>
</file>

<file path=ppt/theme/theme1.xml><?xml version="1.0" encoding="utf-8"?>
<a:theme xmlns:a="http://schemas.openxmlformats.org/drawingml/2006/main" name="Office Theme">
  <a:themeElements>
    <a:clrScheme name="Landau Associates">
      <a:dk1>
        <a:sysClr val="windowText" lastClr="000000"/>
      </a:dk1>
      <a:lt1>
        <a:sysClr val="window" lastClr="FFFFFF"/>
      </a:lt1>
      <a:dk2>
        <a:srgbClr val="3E4243"/>
      </a:dk2>
      <a:lt2>
        <a:srgbClr val="E6E7E8"/>
      </a:lt2>
      <a:accent1>
        <a:srgbClr val="C01722"/>
      </a:accent1>
      <a:accent2>
        <a:srgbClr val="69111F"/>
      </a:accent2>
      <a:accent3>
        <a:srgbClr val="13214B"/>
      </a:accent3>
      <a:accent4>
        <a:srgbClr val="B8E1DF"/>
      </a:accent4>
      <a:accent5>
        <a:srgbClr val="155157"/>
      </a:accent5>
      <a:accent6>
        <a:srgbClr val="FFAF00"/>
      </a:accent6>
      <a:hlink>
        <a:srgbClr val="C01722"/>
      </a:hlink>
      <a:folHlink>
        <a:srgbClr val="69111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andau PPT Template 2022" id="{6B3D563F-8B55-41F8-87ED-08CEF072D1E3}" vid="{131505A3-7AB1-442E-A238-716A456994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E989A81648D34C991516663BB89A68" ma:contentTypeVersion="12" ma:contentTypeDescription="Create a new document." ma:contentTypeScope="" ma:versionID="1e4be6a9e24eaccb96d66e29a5b11bae">
  <xsd:schema xmlns:xsd="http://www.w3.org/2001/XMLSchema" xmlns:xs="http://www.w3.org/2001/XMLSchema" xmlns:p="http://schemas.microsoft.com/office/2006/metadata/properties" xmlns:ns3="20dca10d-acae-4b8f-8d31-e58b3deec803" targetNamespace="http://schemas.microsoft.com/office/2006/metadata/properties" ma:root="true" ma:fieldsID="29dca284ea64f57e9e141ee90c737461" ns3:_="">
    <xsd:import namespace="20dca10d-acae-4b8f-8d31-e58b3deec803"/>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GenerationTime" minOccurs="0"/>
                <xsd:element ref="ns3:MediaServiceEventHashCode" minOccurs="0"/>
                <xsd:element ref="ns3:MediaLengthInSecond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dca10d-acae-4b8f-8d31-e58b3deec803"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0dca10d-acae-4b8f-8d31-e58b3deec80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59424C-6AEB-401C-954D-5C8B7E0E3E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dca10d-acae-4b8f-8d31-e58b3deec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0AA573-74C7-4016-8026-861BA1D25DDF}">
  <ds:schemaRefs>
    <ds:schemaRef ds:uri="http://purl.org/dc/terms/"/>
    <ds:schemaRef ds:uri="http://schemas.openxmlformats.org/package/2006/metadata/core-properties"/>
    <ds:schemaRef ds:uri="http://purl.org/dc/dcmitype/"/>
    <ds:schemaRef ds:uri="http://schemas.microsoft.com/office/2006/documentManagement/types"/>
    <ds:schemaRef ds:uri="http://www.w3.org/XML/1998/namespace"/>
    <ds:schemaRef ds:uri="http://purl.org/dc/elements/1.1/"/>
    <ds:schemaRef ds:uri="http://schemas.microsoft.com/office/infopath/2007/PartnerControls"/>
    <ds:schemaRef ds:uri="20dca10d-acae-4b8f-8d31-e58b3deec803"/>
    <ds:schemaRef ds:uri="http://schemas.microsoft.com/office/2006/metadata/properties"/>
  </ds:schemaRefs>
</ds:datastoreItem>
</file>

<file path=customXml/itemProps3.xml><?xml version="1.0" encoding="utf-8"?>
<ds:datastoreItem xmlns:ds="http://schemas.openxmlformats.org/officeDocument/2006/customXml" ds:itemID="{AA586324-4471-4756-9029-BB363FF5A8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Landau_ISGP Basics_NEBC_3-16-2022</Template>
  <TotalTime>17388</TotalTime>
  <Words>3279</Words>
  <Application>Microsoft Office PowerPoint</Application>
  <PresentationFormat>Widescreen</PresentationFormat>
  <Paragraphs>380</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Gill Sans Nova</vt:lpstr>
      <vt:lpstr>Arial</vt:lpstr>
      <vt:lpstr>Calibri</vt:lpstr>
      <vt:lpstr>Wingdings 3</vt:lpstr>
      <vt:lpstr>Avenir Next LT Pro Demi</vt:lpstr>
      <vt:lpstr>Avenir Next LT Pro</vt:lpstr>
      <vt:lpstr>Wingdings</vt:lpstr>
      <vt:lpstr>Courier New</vt:lpstr>
      <vt:lpstr>Office Theme</vt:lpstr>
      <vt:lpstr>PowerPoint Presentation</vt:lpstr>
      <vt:lpstr>Presentation Outline</vt:lpstr>
      <vt:lpstr>Project Introduction Mid-Columbia Basin Drought Plan</vt:lpstr>
      <vt:lpstr>Project Team</vt:lpstr>
      <vt:lpstr>Community</vt:lpstr>
      <vt:lpstr>Climate</vt:lpstr>
      <vt:lpstr>Water Availability</vt:lpstr>
      <vt:lpstr>Groundwater Declines</vt:lpstr>
      <vt:lpstr>Drought History</vt:lpstr>
      <vt:lpstr>Columbia Basin Sustainable Water Coalition</vt:lpstr>
      <vt:lpstr>Columbia Basin Sustainable Water Coalition - History</vt:lpstr>
      <vt:lpstr>Columbia Basin Sustainable Water Coalition</vt:lpstr>
      <vt:lpstr>Broadening the Coalition</vt:lpstr>
      <vt:lpstr>Community Engagement Plan</vt:lpstr>
      <vt:lpstr>Overburdened Communities</vt:lpstr>
      <vt:lpstr>Engagement Goals &amp; Strategies</vt:lpstr>
      <vt:lpstr>Build on Existing Work - Known Drought Risks</vt:lpstr>
      <vt:lpstr>Drought Mitigation Projects – Existing &amp; Aspirational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Johnson</dc:creator>
  <cp:lastModifiedBy>Sarah Weeks</cp:lastModifiedBy>
  <cp:revision>321</cp:revision>
  <cp:lastPrinted>2026-03-13T21:24:49Z</cp:lastPrinted>
  <dcterms:created xsi:type="dcterms:W3CDTF">2022-03-07T20:38:59Z</dcterms:created>
  <dcterms:modified xsi:type="dcterms:W3CDTF">2026-03-17T02:26:36Z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0x010100C0E989A81648D34C991516663BB89A68</vt:lpwstr>
  </property>
</Properties>
</file>